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y="5143500" cx="9144000"/>
  <p:notesSz cx="6858000" cy="9144000"/>
  <p:embeddedFontLst>
    <p:embeddedFont>
      <p:font typeface="Corsiva"/>
      <p:regular r:id="rId52"/>
      <p:bold r:id="rId53"/>
      <p:italic r:id="rId54"/>
      <p:boldItalic r:id="rId55"/>
    </p:embeddedFont>
    <p:embeddedFont>
      <p:font typeface="Architects Daughter"/>
      <p:regular r:id="rId56"/>
    </p:embeddedFont>
    <p:embeddedFont>
      <p:font typeface="Nunito"/>
      <p:regular r:id="rId57"/>
      <p:bold r:id="rId58"/>
      <p:italic r:id="rId59"/>
      <p:boldItalic r:id="rId60"/>
    </p:embeddedFont>
    <p:embeddedFont>
      <p:font typeface="Anaheim"/>
      <p:regular r:id="rId61"/>
    </p:embeddedFont>
    <p:embeddedFont>
      <p:font typeface="Aref Ruqaa"/>
      <p:regular r:id="rId62"/>
      <p:bold r:id="rId63"/>
    </p:embeddedFont>
    <p:embeddedFont>
      <p:font typeface="Libre Franklin Black"/>
      <p:bold r:id="rId64"/>
      <p:boldItalic r:id="rId65"/>
    </p:embeddedFont>
    <p:embeddedFont>
      <p:font typeface="Jacques Francois Shadow"/>
      <p:regular r:id="rId66"/>
    </p:embeddedFont>
    <p:embeddedFont>
      <p:font typeface="Limelight"/>
      <p:regular r:id="rId67"/>
    </p:embeddedFont>
    <p:embeddedFont>
      <p:font typeface="Playfair Display"/>
      <p:regular r:id="rId68"/>
      <p:bold r:id="rId69"/>
      <p:italic r:id="rId70"/>
      <p:boldItalic r:id="rId71"/>
    </p:embeddedFont>
    <p:embeddedFont>
      <p:font typeface="Courgette"/>
      <p:regular r:id="rId72"/>
    </p:embeddedFont>
    <p:embeddedFont>
      <p:font typeface="Arial Black"/>
      <p:regular r:id="rId73"/>
    </p:embeddedFont>
    <p:embeddedFont>
      <p:font typeface="Gill Sans"/>
      <p:bold r:id="rId7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 uri="GoogleSlidesCustomDataVersion2">
      <go:slidesCustomData xmlns:go="http://customooxmlschemas.google.com/" r:id="rId75" roundtripDataSignature="AMtx7mhrAVPxqFWOMLviG6Q5Hkbo/JZv0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ArialBlack-regular.fntdata"/><Relationship Id="rId72" Type="http://schemas.openxmlformats.org/officeDocument/2006/relationships/font" Target="fonts/Courgette-regular.fntdata"/><Relationship Id="rId31" Type="http://schemas.openxmlformats.org/officeDocument/2006/relationships/slide" Target="slides/slide26.xml"/><Relationship Id="rId75" Type="http://customschemas.google.com/relationships/presentationmetadata" Target="metadata"/><Relationship Id="rId30" Type="http://schemas.openxmlformats.org/officeDocument/2006/relationships/slide" Target="slides/slide25.xml"/><Relationship Id="rId74" Type="http://schemas.openxmlformats.org/officeDocument/2006/relationships/font" Target="fonts/GillSans-bold.fntdata"/><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PlayfairDisplay-boldItalic.fntdata"/><Relationship Id="rId70" Type="http://schemas.openxmlformats.org/officeDocument/2006/relationships/font" Target="fonts/PlayfairDisplay-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ArefRuqaa-regular.fntdata"/><Relationship Id="rId61" Type="http://schemas.openxmlformats.org/officeDocument/2006/relationships/font" Target="fonts/Anaheim-regular.fntdata"/><Relationship Id="rId20" Type="http://schemas.openxmlformats.org/officeDocument/2006/relationships/slide" Target="slides/slide15.xml"/><Relationship Id="rId64" Type="http://schemas.openxmlformats.org/officeDocument/2006/relationships/font" Target="fonts/LibreFranklinBlack-bold.fntdata"/><Relationship Id="rId63" Type="http://schemas.openxmlformats.org/officeDocument/2006/relationships/font" Target="fonts/ArefRuqaa-bold.fntdata"/><Relationship Id="rId22" Type="http://schemas.openxmlformats.org/officeDocument/2006/relationships/slide" Target="slides/slide17.xml"/><Relationship Id="rId66" Type="http://schemas.openxmlformats.org/officeDocument/2006/relationships/font" Target="fonts/JacquesFrancoisShadow-regular.fntdata"/><Relationship Id="rId21" Type="http://schemas.openxmlformats.org/officeDocument/2006/relationships/slide" Target="slides/slide16.xml"/><Relationship Id="rId65" Type="http://schemas.openxmlformats.org/officeDocument/2006/relationships/font" Target="fonts/LibreFranklinBlack-boldItalic.fntdata"/><Relationship Id="rId24" Type="http://schemas.openxmlformats.org/officeDocument/2006/relationships/slide" Target="slides/slide19.xml"/><Relationship Id="rId68" Type="http://schemas.openxmlformats.org/officeDocument/2006/relationships/font" Target="fonts/PlayfairDisplay-regular.fntdata"/><Relationship Id="rId23" Type="http://schemas.openxmlformats.org/officeDocument/2006/relationships/slide" Target="slides/slide18.xml"/><Relationship Id="rId67" Type="http://schemas.openxmlformats.org/officeDocument/2006/relationships/font" Target="fonts/Limelight-regular.fntdata"/><Relationship Id="rId60" Type="http://schemas.openxmlformats.org/officeDocument/2006/relationships/font" Target="fonts/Nunito-boldItalic.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PlayfairDisplay-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Corsiva-bold.fntdata"/><Relationship Id="rId52" Type="http://schemas.openxmlformats.org/officeDocument/2006/relationships/font" Target="fonts/Corsiva-regular.fntdata"/><Relationship Id="rId11" Type="http://schemas.openxmlformats.org/officeDocument/2006/relationships/slide" Target="slides/slide6.xml"/><Relationship Id="rId55" Type="http://schemas.openxmlformats.org/officeDocument/2006/relationships/font" Target="fonts/Corsiva-boldItalic.fntdata"/><Relationship Id="rId10" Type="http://schemas.openxmlformats.org/officeDocument/2006/relationships/slide" Target="slides/slide5.xml"/><Relationship Id="rId54" Type="http://schemas.openxmlformats.org/officeDocument/2006/relationships/font" Target="fonts/Corsiva-italic.fntdata"/><Relationship Id="rId13" Type="http://schemas.openxmlformats.org/officeDocument/2006/relationships/slide" Target="slides/slide8.xml"/><Relationship Id="rId57" Type="http://schemas.openxmlformats.org/officeDocument/2006/relationships/font" Target="fonts/Nunito-regular.fntdata"/><Relationship Id="rId12" Type="http://schemas.openxmlformats.org/officeDocument/2006/relationships/slide" Target="slides/slide7.xml"/><Relationship Id="rId56" Type="http://schemas.openxmlformats.org/officeDocument/2006/relationships/font" Target="fonts/ArchitectsDaughter-regular.fntdata"/><Relationship Id="rId15" Type="http://schemas.openxmlformats.org/officeDocument/2006/relationships/slide" Target="slides/slide10.xml"/><Relationship Id="rId59" Type="http://schemas.openxmlformats.org/officeDocument/2006/relationships/font" Target="fonts/Nunito-italic.fntdata"/><Relationship Id="rId14" Type="http://schemas.openxmlformats.org/officeDocument/2006/relationships/slide" Target="slides/slide9.xml"/><Relationship Id="rId58" Type="http://schemas.openxmlformats.org/officeDocument/2006/relationships/font" Target="fonts/Nunito-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0" name="Google Shape;30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6" name="Google Shape;39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5" name="Google Shape;42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5" name="Google Shape;45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5" name="Google Shape;465;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8" name="Google Shape;47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7" name="Google Shape;487;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4" name="Google Shape;50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5" name="Google Shape;51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3" name="Google Shape;53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0" name="Google Shape;540;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9" name="Google Shape;549;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4" name="Google Shape;554;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0" name="Google Shape;570;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7" name="Google Shape;577;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9" name="Google Shape;589;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1" name="Google Shape;601;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1" name="Google Shape;611;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3" name="Google Shape;623;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5" name="Google Shape;635;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1" name="Google Shape;641;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0" name="Google Shape;650;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6" name="Google Shape;656;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4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0" name="Google Shape;670;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2" name="Google Shape;692;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15" name="Google Shape;715;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3" name="Google Shape;723;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4" name="Google Shape;734;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0" name="Google Shape;740;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4.png"/><Relationship Id="rId4" Type="http://schemas.openxmlformats.org/officeDocument/2006/relationships/image" Target="../media/image30.png"/><Relationship Id="rId10" Type="http://schemas.openxmlformats.org/officeDocument/2006/relationships/image" Target="../media/image23.png"/><Relationship Id="rId9" Type="http://schemas.openxmlformats.org/officeDocument/2006/relationships/image" Target="../media/image28.png"/><Relationship Id="rId5" Type="http://schemas.openxmlformats.org/officeDocument/2006/relationships/image" Target="../media/image13.png"/><Relationship Id="rId6" Type="http://schemas.openxmlformats.org/officeDocument/2006/relationships/image" Target="../media/image24.png"/><Relationship Id="rId7" Type="http://schemas.openxmlformats.org/officeDocument/2006/relationships/image" Target="../media/image12.png"/><Relationship Id="rId8" Type="http://schemas.openxmlformats.org/officeDocument/2006/relationships/image" Target="../media/image2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
  <p:cSld name="TITLE_AND_BODY_1">
    <p:spTree>
      <p:nvGrpSpPr>
        <p:cNvPr id="8" name="Shape 8"/>
        <p:cNvGrpSpPr/>
        <p:nvPr/>
      </p:nvGrpSpPr>
      <p:grpSpPr>
        <a:xfrm>
          <a:off x="0" y="0"/>
          <a:ext cx="0" cy="0"/>
          <a:chOff x="0" y="0"/>
          <a:chExt cx="0" cy="0"/>
        </a:xfrm>
      </p:grpSpPr>
      <p:pic>
        <p:nvPicPr>
          <p:cNvPr id="9" name="Google Shape;9;p48"/>
          <p:cNvPicPr preferRelativeResize="0"/>
          <p:nvPr/>
        </p:nvPicPr>
        <p:blipFill rotWithShape="1">
          <a:blip r:embed="rId2">
            <a:alphaModFix/>
          </a:blip>
          <a:srcRect b="0" l="0" r="0" t="0"/>
          <a:stretch/>
        </p:blipFill>
        <p:spPr>
          <a:xfrm>
            <a:off x="1716938" y="77300"/>
            <a:ext cx="5642825" cy="5642825"/>
          </a:xfrm>
          <a:prstGeom prst="rect">
            <a:avLst/>
          </a:prstGeom>
          <a:noFill/>
          <a:ln>
            <a:noFill/>
          </a:ln>
        </p:spPr>
      </p:pic>
      <p:sp>
        <p:nvSpPr>
          <p:cNvPr id="10" name="Google Shape;10;p48"/>
          <p:cNvSpPr txBox="1"/>
          <p:nvPr>
            <p:ph type="title"/>
          </p:nvPr>
        </p:nvSpPr>
        <p:spPr>
          <a:xfrm>
            <a:off x="2141375" y="1444200"/>
            <a:ext cx="4899000" cy="1434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000"/>
              <a:buNone/>
              <a:defRPr b="1" sz="102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48"/>
          <p:cNvSpPr txBox="1"/>
          <p:nvPr>
            <p:ph idx="1" type="body"/>
          </p:nvPr>
        </p:nvSpPr>
        <p:spPr>
          <a:xfrm>
            <a:off x="2430500" y="2974188"/>
            <a:ext cx="4320600" cy="725100"/>
          </a:xfrm>
          <a:prstGeom prst="rect">
            <a:avLst/>
          </a:prstGeom>
          <a:noFill/>
          <a:ln>
            <a:noFill/>
          </a:ln>
        </p:spPr>
        <p:txBody>
          <a:bodyPr anchorCtr="0" anchor="ctr" bIns="91425" lIns="91425" spcFirstLastPara="1" rIns="91425" wrap="square" tIns="91425">
            <a:noAutofit/>
          </a:bodyPr>
          <a:lstStyle>
            <a:lvl1pPr indent="-317500" lvl="0" marL="457200" algn="ctr">
              <a:lnSpc>
                <a:spcPct val="100000"/>
              </a:lnSpc>
              <a:spcBef>
                <a:spcPts val="0"/>
              </a:spcBef>
              <a:spcAft>
                <a:spcPts val="0"/>
              </a:spcAft>
              <a:buSzPts val="1400"/>
              <a:buChar char="●"/>
              <a:defRPr/>
            </a:lvl1pPr>
            <a:lvl2pPr indent="-317500" lvl="1" marL="914400" algn="l">
              <a:lnSpc>
                <a:spcPct val="100000"/>
              </a:lnSpc>
              <a:spcBef>
                <a:spcPts val="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grpSp>
        <p:nvGrpSpPr>
          <p:cNvPr id="12" name="Google Shape;12;p48"/>
          <p:cNvGrpSpPr/>
          <p:nvPr/>
        </p:nvGrpSpPr>
        <p:grpSpPr>
          <a:xfrm>
            <a:off x="136300" y="139550"/>
            <a:ext cx="8810700" cy="4880400"/>
            <a:chOff x="136300" y="139550"/>
            <a:chExt cx="8810700" cy="4880400"/>
          </a:xfrm>
        </p:grpSpPr>
        <p:sp>
          <p:nvSpPr>
            <p:cNvPr id="13" name="Google Shape;13;p48"/>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48"/>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5" name="Google Shape;15;p48"/>
          <p:cNvGrpSpPr/>
          <p:nvPr/>
        </p:nvGrpSpPr>
        <p:grpSpPr>
          <a:xfrm>
            <a:off x="136300" y="139550"/>
            <a:ext cx="8810700" cy="4880400"/>
            <a:chOff x="136300" y="139550"/>
            <a:chExt cx="8810700" cy="4880400"/>
          </a:xfrm>
        </p:grpSpPr>
        <p:sp>
          <p:nvSpPr>
            <p:cNvPr id="16" name="Google Shape;16;p48"/>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48"/>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18" name="Google Shape;18;p48"/>
          <p:cNvPicPr preferRelativeResize="0"/>
          <p:nvPr/>
        </p:nvPicPr>
        <p:blipFill rotWithShape="1">
          <a:blip r:embed="rId3">
            <a:alphaModFix/>
          </a:blip>
          <a:srcRect b="0" l="355" r="347" t="0"/>
          <a:stretch/>
        </p:blipFill>
        <p:spPr>
          <a:xfrm rot="10800000">
            <a:off x="7799302" y="34625"/>
            <a:ext cx="1344700" cy="964301"/>
          </a:xfrm>
          <a:prstGeom prst="rect">
            <a:avLst/>
          </a:prstGeom>
          <a:noFill/>
          <a:ln>
            <a:noFill/>
          </a:ln>
        </p:spPr>
      </p:pic>
      <p:pic>
        <p:nvPicPr>
          <p:cNvPr id="19" name="Google Shape;19;p48"/>
          <p:cNvPicPr preferRelativeResize="0"/>
          <p:nvPr/>
        </p:nvPicPr>
        <p:blipFill rotWithShape="1">
          <a:blip r:embed="rId3">
            <a:alphaModFix/>
          </a:blip>
          <a:srcRect b="0" l="355" r="347" t="0"/>
          <a:stretch/>
        </p:blipFill>
        <p:spPr>
          <a:xfrm>
            <a:off x="-2" y="4052850"/>
            <a:ext cx="1345075" cy="9645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9"/>
          <p:cNvSpPr txBox="1"/>
          <p:nvPr>
            <p:ph type="title"/>
          </p:nvPr>
        </p:nvSpPr>
        <p:spPr>
          <a:xfrm>
            <a:off x="713225" y="539500"/>
            <a:ext cx="7717500" cy="57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000"/>
              <a:buNone/>
              <a:defRPr>
                <a:solidFill>
                  <a:schemeClr val="dk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49"/>
          <p:cNvSpPr txBox="1"/>
          <p:nvPr>
            <p:ph idx="1" type="body"/>
          </p:nvPr>
        </p:nvSpPr>
        <p:spPr>
          <a:xfrm>
            <a:off x="713225" y="1268938"/>
            <a:ext cx="7717500" cy="4035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SzPts val="1200"/>
              <a:buAutoNum type="arabicPeriod"/>
              <a:defRPr sz="1200"/>
            </a:lvl1pPr>
            <a:lvl2pPr indent="-304800" lvl="1" marL="914400" algn="l">
              <a:lnSpc>
                <a:spcPct val="100000"/>
              </a:lnSpc>
              <a:spcBef>
                <a:spcPts val="0"/>
              </a:spcBef>
              <a:spcAft>
                <a:spcPts val="0"/>
              </a:spcAft>
              <a:buSzPts val="1200"/>
              <a:buAutoNum type="alphaLcPeriod"/>
              <a:defRPr sz="1200"/>
            </a:lvl2pPr>
            <a:lvl3pPr indent="-304800" lvl="2" marL="1371600" algn="l">
              <a:lnSpc>
                <a:spcPct val="100000"/>
              </a:lnSpc>
              <a:spcBef>
                <a:spcPts val="0"/>
              </a:spcBef>
              <a:spcAft>
                <a:spcPts val="0"/>
              </a:spcAft>
              <a:buSzPts val="1200"/>
              <a:buAutoNum type="romanLcPeriod"/>
              <a:defRPr sz="1200"/>
            </a:lvl3pPr>
            <a:lvl4pPr indent="-304800" lvl="3" marL="1828800" algn="l">
              <a:lnSpc>
                <a:spcPct val="100000"/>
              </a:lnSpc>
              <a:spcBef>
                <a:spcPts val="0"/>
              </a:spcBef>
              <a:spcAft>
                <a:spcPts val="0"/>
              </a:spcAft>
              <a:buSzPts val="1200"/>
              <a:buAutoNum type="arabicPeriod"/>
              <a:defRPr sz="1200"/>
            </a:lvl4pPr>
            <a:lvl5pPr indent="-304800" lvl="4" marL="2286000" algn="l">
              <a:lnSpc>
                <a:spcPct val="100000"/>
              </a:lnSpc>
              <a:spcBef>
                <a:spcPts val="0"/>
              </a:spcBef>
              <a:spcAft>
                <a:spcPts val="0"/>
              </a:spcAft>
              <a:buSzPts val="1200"/>
              <a:buAutoNum type="alphaLcPeriod"/>
              <a:defRPr sz="1200"/>
            </a:lvl5pPr>
            <a:lvl6pPr indent="-304800" lvl="5" marL="2743200" algn="l">
              <a:lnSpc>
                <a:spcPct val="100000"/>
              </a:lnSpc>
              <a:spcBef>
                <a:spcPts val="0"/>
              </a:spcBef>
              <a:spcAft>
                <a:spcPts val="0"/>
              </a:spcAft>
              <a:buSzPts val="1200"/>
              <a:buAutoNum type="romanLcPeriod"/>
              <a:defRPr sz="1200"/>
            </a:lvl6pPr>
            <a:lvl7pPr indent="-304800" lvl="6" marL="3200400" algn="l">
              <a:lnSpc>
                <a:spcPct val="100000"/>
              </a:lnSpc>
              <a:spcBef>
                <a:spcPts val="0"/>
              </a:spcBef>
              <a:spcAft>
                <a:spcPts val="0"/>
              </a:spcAft>
              <a:buSzPts val="1200"/>
              <a:buAutoNum type="arabicPeriod"/>
              <a:defRPr sz="1200"/>
            </a:lvl7pPr>
            <a:lvl8pPr indent="-304800" lvl="7" marL="3657600" algn="l">
              <a:lnSpc>
                <a:spcPct val="100000"/>
              </a:lnSpc>
              <a:spcBef>
                <a:spcPts val="0"/>
              </a:spcBef>
              <a:spcAft>
                <a:spcPts val="0"/>
              </a:spcAft>
              <a:buSzPts val="1200"/>
              <a:buAutoNum type="alphaLcPeriod"/>
              <a:defRPr sz="1200"/>
            </a:lvl8pPr>
            <a:lvl9pPr indent="-304800" lvl="8" marL="4114800" algn="l">
              <a:lnSpc>
                <a:spcPct val="100000"/>
              </a:lnSpc>
              <a:spcBef>
                <a:spcPts val="0"/>
              </a:spcBef>
              <a:spcAft>
                <a:spcPts val="0"/>
              </a:spcAft>
              <a:buSzPts val="1200"/>
              <a:buAutoNum type="romanLcPeriod"/>
              <a:defRPr sz="1200"/>
            </a:lvl9pPr>
          </a:lstStyle>
          <a:p/>
        </p:txBody>
      </p:sp>
      <p:grpSp>
        <p:nvGrpSpPr>
          <p:cNvPr id="23" name="Google Shape;23;p49"/>
          <p:cNvGrpSpPr/>
          <p:nvPr/>
        </p:nvGrpSpPr>
        <p:grpSpPr>
          <a:xfrm>
            <a:off x="136300" y="139550"/>
            <a:ext cx="8810700" cy="4880400"/>
            <a:chOff x="136300" y="139550"/>
            <a:chExt cx="8810700" cy="4880400"/>
          </a:xfrm>
        </p:grpSpPr>
        <p:sp>
          <p:nvSpPr>
            <p:cNvPr id="24" name="Google Shape;24;p49"/>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49"/>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26" name="Google Shape;26;p49"/>
          <p:cNvPicPr preferRelativeResize="0"/>
          <p:nvPr/>
        </p:nvPicPr>
        <p:blipFill rotWithShape="1">
          <a:blip r:embed="rId2">
            <a:alphaModFix/>
          </a:blip>
          <a:srcRect b="669" l="0" r="0" t="669"/>
          <a:stretch/>
        </p:blipFill>
        <p:spPr>
          <a:xfrm rot="-4894761">
            <a:off x="32042" y="4284009"/>
            <a:ext cx="671791" cy="919761"/>
          </a:xfrm>
          <a:prstGeom prst="rect">
            <a:avLst/>
          </a:prstGeom>
          <a:noFill/>
          <a:ln>
            <a:noFill/>
          </a:ln>
        </p:spPr>
      </p:pic>
      <p:pic>
        <p:nvPicPr>
          <p:cNvPr id="27" name="Google Shape;27;p49"/>
          <p:cNvPicPr preferRelativeResize="0"/>
          <p:nvPr/>
        </p:nvPicPr>
        <p:blipFill rotWithShape="1">
          <a:blip r:embed="rId2">
            <a:alphaModFix/>
          </a:blip>
          <a:srcRect b="669" l="0" r="0" t="669"/>
          <a:stretch/>
        </p:blipFill>
        <p:spPr>
          <a:xfrm rot="5905227">
            <a:off x="8309343" y="23960"/>
            <a:ext cx="753114" cy="103108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TITLE_AND_TWO_COLUMNS_2_1">
    <p:spTree>
      <p:nvGrpSpPr>
        <p:cNvPr id="28" name="Shape 28"/>
        <p:cNvGrpSpPr/>
        <p:nvPr/>
      </p:nvGrpSpPr>
      <p:grpSpPr>
        <a:xfrm>
          <a:off x="0" y="0"/>
          <a:ext cx="0" cy="0"/>
          <a:chOff x="0" y="0"/>
          <a:chExt cx="0" cy="0"/>
        </a:xfrm>
      </p:grpSpPr>
      <p:grpSp>
        <p:nvGrpSpPr>
          <p:cNvPr id="29" name="Google Shape;29;p50"/>
          <p:cNvGrpSpPr/>
          <p:nvPr/>
        </p:nvGrpSpPr>
        <p:grpSpPr>
          <a:xfrm>
            <a:off x="136300" y="139550"/>
            <a:ext cx="8810700" cy="4880400"/>
            <a:chOff x="136300" y="139550"/>
            <a:chExt cx="8810700" cy="4880400"/>
          </a:xfrm>
        </p:grpSpPr>
        <p:sp>
          <p:nvSpPr>
            <p:cNvPr id="30" name="Google Shape;30;p50"/>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50"/>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32" name="Google Shape;32;p50"/>
          <p:cNvPicPr preferRelativeResize="0"/>
          <p:nvPr/>
        </p:nvPicPr>
        <p:blipFill rotWithShape="1">
          <a:blip r:embed="rId2">
            <a:alphaModFix/>
          </a:blip>
          <a:srcRect b="0" l="0" r="0" t="0"/>
          <a:stretch/>
        </p:blipFill>
        <p:spPr>
          <a:xfrm rot="-5400000">
            <a:off x="-831376" y="295700"/>
            <a:ext cx="5642825" cy="5642825"/>
          </a:xfrm>
          <a:prstGeom prst="rect">
            <a:avLst/>
          </a:prstGeom>
          <a:noFill/>
          <a:ln>
            <a:noFill/>
          </a:ln>
        </p:spPr>
      </p:pic>
      <p:sp>
        <p:nvSpPr>
          <p:cNvPr id="33" name="Google Shape;33;p50"/>
          <p:cNvSpPr txBox="1"/>
          <p:nvPr>
            <p:ph type="title"/>
          </p:nvPr>
        </p:nvSpPr>
        <p:spPr>
          <a:xfrm>
            <a:off x="713225" y="539500"/>
            <a:ext cx="7717500" cy="57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000"/>
              <a:buNone/>
              <a:defRPr>
                <a:solidFill>
                  <a:schemeClr val="dk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4" name="Google Shape;34;p50"/>
          <p:cNvSpPr txBox="1"/>
          <p:nvPr>
            <p:ph idx="1" type="body"/>
          </p:nvPr>
        </p:nvSpPr>
        <p:spPr>
          <a:xfrm>
            <a:off x="4161375" y="1201775"/>
            <a:ext cx="4269300" cy="3406800"/>
          </a:xfrm>
          <a:prstGeom prst="rect">
            <a:avLst/>
          </a:prstGeom>
          <a:noFill/>
          <a:ln>
            <a:noFill/>
          </a:ln>
        </p:spPr>
        <p:txBody>
          <a:bodyPr anchorCtr="0" anchor="ctr" bIns="91425" lIns="91425" spcFirstLastPara="1" rIns="91425" wrap="square" tIns="91425">
            <a:noAutofit/>
          </a:bodyPr>
          <a:lstStyle>
            <a:lvl1pPr indent="-295275" lvl="0" marL="457200" algn="l">
              <a:lnSpc>
                <a:spcPct val="115000"/>
              </a:lnSpc>
              <a:spcBef>
                <a:spcPts val="0"/>
              </a:spcBef>
              <a:spcAft>
                <a:spcPts val="0"/>
              </a:spcAft>
              <a:buClr>
                <a:schemeClr val="dk2"/>
              </a:buClr>
              <a:buSzPts val="1050"/>
              <a:buFont typeface="Poppins"/>
              <a:buChar char="●"/>
              <a:defRPr sz="1400"/>
            </a:lvl1pPr>
            <a:lvl2pPr indent="-298450" lvl="1" marL="914400" algn="l">
              <a:lnSpc>
                <a:spcPct val="100000"/>
              </a:lnSpc>
              <a:spcBef>
                <a:spcPts val="0"/>
              </a:spcBef>
              <a:spcAft>
                <a:spcPts val="0"/>
              </a:spcAft>
              <a:buClr>
                <a:srgbClr val="000000"/>
              </a:buClr>
              <a:buSzPts val="1100"/>
              <a:buFont typeface="Arial"/>
              <a:buAutoNum type="alphaLcPeriod"/>
              <a:defRPr sz="1200"/>
            </a:lvl2pPr>
            <a:lvl3pPr indent="-298450" lvl="2" marL="1371600" algn="l">
              <a:lnSpc>
                <a:spcPct val="100000"/>
              </a:lnSpc>
              <a:spcBef>
                <a:spcPts val="0"/>
              </a:spcBef>
              <a:spcAft>
                <a:spcPts val="0"/>
              </a:spcAft>
              <a:buClr>
                <a:srgbClr val="000000"/>
              </a:buClr>
              <a:buSzPts val="1100"/>
              <a:buFont typeface="Arial"/>
              <a:buAutoNum type="romanLcPeriod"/>
              <a:defRPr sz="1200"/>
            </a:lvl3pPr>
            <a:lvl4pPr indent="-298450" lvl="3" marL="1828800" algn="l">
              <a:lnSpc>
                <a:spcPct val="100000"/>
              </a:lnSpc>
              <a:spcBef>
                <a:spcPts val="0"/>
              </a:spcBef>
              <a:spcAft>
                <a:spcPts val="0"/>
              </a:spcAft>
              <a:buClr>
                <a:srgbClr val="000000"/>
              </a:buClr>
              <a:buSzPts val="1100"/>
              <a:buFont typeface="Arial"/>
              <a:buAutoNum type="arabicPeriod"/>
              <a:defRPr sz="1200"/>
            </a:lvl4pPr>
            <a:lvl5pPr indent="-298450" lvl="4" marL="2286000" algn="l">
              <a:lnSpc>
                <a:spcPct val="100000"/>
              </a:lnSpc>
              <a:spcBef>
                <a:spcPts val="0"/>
              </a:spcBef>
              <a:spcAft>
                <a:spcPts val="0"/>
              </a:spcAft>
              <a:buClr>
                <a:srgbClr val="000000"/>
              </a:buClr>
              <a:buSzPts val="1100"/>
              <a:buFont typeface="Arial"/>
              <a:buAutoNum type="alphaLcPeriod"/>
              <a:defRPr sz="1200"/>
            </a:lvl5pPr>
            <a:lvl6pPr indent="-298450" lvl="5" marL="2743200" algn="l">
              <a:lnSpc>
                <a:spcPct val="100000"/>
              </a:lnSpc>
              <a:spcBef>
                <a:spcPts val="0"/>
              </a:spcBef>
              <a:spcAft>
                <a:spcPts val="0"/>
              </a:spcAft>
              <a:buClr>
                <a:srgbClr val="000000"/>
              </a:buClr>
              <a:buSzPts val="1100"/>
              <a:buFont typeface="Arial"/>
              <a:buAutoNum type="romanLcPeriod"/>
              <a:defRPr sz="1200"/>
            </a:lvl6pPr>
            <a:lvl7pPr indent="-298450" lvl="6" marL="3200400" algn="l">
              <a:lnSpc>
                <a:spcPct val="100000"/>
              </a:lnSpc>
              <a:spcBef>
                <a:spcPts val="0"/>
              </a:spcBef>
              <a:spcAft>
                <a:spcPts val="0"/>
              </a:spcAft>
              <a:buClr>
                <a:srgbClr val="000000"/>
              </a:buClr>
              <a:buSzPts val="1100"/>
              <a:buFont typeface="Arial"/>
              <a:buAutoNum type="arabicPeriod"/>
              <a:defRPr sz="1200"/>
            </a:lvl7pPr>
            <a:lvl8pPr indent="-298450" lvl="7" marL="3657600" algn="l">
              <a:lnSpc>
                <a:spcPct val="100000"/>
              </a:lnSpc>
              <a:spcBef>
                <a:spcPts val="0"/>
              </a:spcBef>
              <a:spcAft>
                <a:spcPts val="0"/>
              </a:spcAft>
              <a:buClr>
                <a:srgbClr val="000000"/>
              </a:buClr>
              <a:buSzPts val="1100"/>
              <a:buFont typeface="Arial"/>
              <a:buAutoNum type="alphaLcPeriod"/>
              <a:defRPr sz="1200"/>
            </a:lvl8pPr>
            <a:lvl9pPr indent="-298450" lvl="8" marL="4114800" algn="l">
              <a:lnSpc>
                <a:spcPct val="100000"/>
              </a:lnSpc>
              <a:spcBef>
                <a:spcPts val="0"/>
              </a:spcBef>
              <a:spcAft>
                <a:spcPts val="0"/>
              </a:spcAft>
              <a:buClr>
                <a:srgbClr val="000000"/>
              </a:buClr>
              <a:buSzPts val="1100"/>
              <a:buFont typeface="Arial"/>
              <a:buAutoNum type="romanLcPeriod"/>
              <a:defRPr sz="1200"/>
            </a:lvl9pPr>
          </a:lstStyle>
          <a:p/>
        </p:txBody>
      </p:sp>
      <p:pic>
        <p:nvPicPr>
          <p:cNvPr id="35" name="Google Shape;35;p50"/>
          <p:cNvPicPr preferRelativeResize="0"/>
          <p:nvPr/>
        </p:nvPicPr>
        <p:blipFill rotWithShape="1">
          <a:blip r:embed="rId3">
            <a:alphaModFix/>
          </a:blip>
          <a:srcRect b="678" l="0" r="0" t="670"/>
          <a:stretch/>
        </p:blipFill>
        <p:spPr>
          <a:xfrm flipH="1" rot="-5905218">
            <a:off x="-295786" y="2449844"/>
            <a:ext cx="665172" cy="910663"/>
          </a:xfrm>
          <a:prstGeom prst="rect">
            <a:avLst/>
          </a:prstGeom>
          <a:noFill/>
          <a:ln>
            <a:noFill/>
          </a:ln>
        </p:spPr>
      </p:pic>
      <p:pic>
        <p:nvPicPr>
          <p:cNvPr id="36" name="Google Shape;36;p50"/>
          <p:cNvPicPr preferRelativeResize="0"/>
          <p:nvPr/>
        </p:nvPicPr>
        <p:blipFill rotWithShape="1">
          <a:blip r:embed="rId4">
            <a:alphaModFix/>
          </a:blip>
          <a:srcRect b="0" l="355" r="347" t="0"/>
          <a:stretch/>
        </p:blipFill>
        <p:spPr>
          <a:xfrm flipH="1">
            <a:off x="8014627" y="-76050"/>
            <a:ext cx="1258449" cy="902450"/>
          </a:xfrm>
          <a:prstGeom prst="rect">
            <a:avLst/>
          </a:prstGeom>
          <a:noFill/>
          <a:ln>
            <a:noFill/>
          </a:ln>
        </p:spPr>
      </p:pic>
      <p:pic>
        <p:nvPicPr>
          <p:cNvPr id="37" name="Google Shape;37;p50"/>
          <p:cNvPicPr preferRelativeResize="0"/>
          <p:nvPr/>
        </p:nvPicPr>
        <p:blipFill rotWithShape="1">
          <a:blip r:embed="rId4">
            <a:alphaModFix/>
          </a:blip>
          <a:srcRect b="0" l="347" r="357" t="0"/>
          <a:stretch/>
        </p:blipFill>
        <p:spPr>
          <a:xfrm rot="10800000">
            <a:off x="8014627" y="4353479"/>
            <a:ext cx="1094649" cy="7849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
    <p:spTree>
      <p:nvGrpSpPr>
        <p:cNvPr id="38" name="Shape 38"/>
        <p:cNvGrpSpPr/>
        <p:nvPr/>
      </p:nvGrpSpPr>
      <p:grpSpPr>
        <a:xfrm>
          <a:off x="0" y="0"/>
          <a:ext cx="0" cy="0"/>
          <a:chOff x="0" y="0"/>
          <a:chExt cx="0" cy="0"/>
        </a:xfrm>
      </p:grpSpPr>
      <p:sp>
        <p:nvSpPr>
          <p:cNvPr id="39" name="Google Shape;39;p51"/>
          <p:cNvSpPr txBox="1"/>
          <p:nvPr>
            <p:ph type="title"/>
          </p:nvPr>
        </p:nvSpPr>
        <p:spPr>
          <a:xfrm>
            <a:off x="713419" y="1776325"/>
            <a:ext cx="2525700" cy="57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accent1"/>
              </a:buClr>
              <a:buSzPts val="1800"/>
              <a:buNone/>
              <a:defRPr sz="2000"/>
            </a:lvl1pPr>
            <a:lvl2pPr lvl="1" algn="ctr">
              <a:lnSpc>
                <a:spcPct val="100000"/>
              </a:lnSpc>
              <a:spcBef>
                <a:spcPts val="0"/>
              </a:spcBef>
              <a:spcAft>
                <a:spcPts val="0"/>
              </a:spcAft>
              <a:buClr>
                <a:schemeClr val="accent1"/>
              </a:buClr>
              <a:buSzPts val="2800"/>
              <a:buNone/>
              <a:defRPr>
                <a:solidFill>
                  <a:schemeClr val="accent1"/>
                </a:solidFill>
              </a:defRPr>
            </a:lvl2pPr>
            <a:lvl3pPr lvl="2" algn="ctr">
              <a:lnSpc>
                <a:spcPct val="100000"/>
              </a:lnSpc>
              <a:spcBef>
                <a:spcPts val="0"/>
              </a:spcBef>
              <a:spcAft>
                <a:spcPts val="0"/>
              </a:spcAft>
              <a:buClr>
                <a:schemeClr val="accent1"/>
              </a:buClr>
              <a:buSzPts val="2800"/>
              <a:buNone/>
              <a:defRPr>
                <a:solidFill>
                  <a:schemeClr val="accent1"/>
                </a:solidFill>
              </a:defRPr>
            </a:lvl3pPr>
            <a:lvl4pPr lvl="3" algn="ctr">
              <a:lnSpc>
                <a:spcPct val="100000"/>
              </a:lnSpc>
              <a:spcBef>
                <a:spcPts val="0"/>
              </a:spcBef>
              <a:spcAft>
                <a:spcPts val="0"/>
              </a:spcAft>
              <a:buClr>
                <a:schemeClr val="accent1"/>
              </a:buClr>
              <a:buSzPts val="2800"/>
              <a:buNone/>
              <a:defRPr>
                <a:solidFill>
                  <a:schemeClr val="accent1"/>
                </a:solidFill>
              </a:defRPr>
            </a:lvl4pPr>
            <a:lvl5pPr lvl="4" algn="ctr">
              <a:lnSpc>
                <a:spcPct val="100000"/>
              </a:lnSpc>
              <a:spcBef>
                <a:spcPts val="0"/>
              </a:spcBef>
              <a:spcAft>
                <a:spcPts val="0"/>
              </a:spcAft>
              <a:buClr>
                <a:schemeClr val="accent1"/>
              </a:buClr>
              <a:buSzPts val="2800"/>
              <a:buNone/>
              <a:defRPr>
                <a:solidFill>
                  <a:schemeClr val="accent1"/>
                </a:solidFill>
              </a:defRPr>
            </a:lvl5pPr>
            <a:lvl6pPr lvl="5" algn="ctr">
              <a:lnSpc>
                <a:spcPct val="100000"/>
              </a:lnSpc>
              <a:spcBef>
                <a:spcPts val="0"/>
              </a:spcBef>
              <a:spcAft>
                <a:spcPts val="0"/>
              </a:spcAft>
              <a:buClr>
                <a:schemeClr val="accent1"/>
              </a:buClr>
              <a:buSzPts val="2800"/>
              <a:buNone/>
              <a:defRPr>
                <a:solidFill>
                  <a:schemeClr val="accent1"/>
                </a:solidFill>
              </a:defRPr>
            </a:lvl6pPr>
            <a:lvl7pPr lvl="6" algn="ctr">
              <a:lnSpc>
                <a:spcPct val="100000"/>
              </a:lnSpc>
              <a:spcBef>
                <a:spcPts val="0"/>
              </a:spcBef>
              <a:spcAft>
                <a:spcPts val="0"/>
              </a:spcAft>
              <a:buClr>
                <a:schemeClr val="accent1"/>
              </a:buClr>
              <a:buSzPts val="2800"/>
              <a:buNone/>
              <a:defRPr>
                <a:solidFill>
                  <a:schemeClr val="accent1"/>
                </a:solidFill>
              </a:defRPr>
            </a:lvl7pPr>
            <a:lvl8pPr lvl="7" algn="ctr">
              <a:lnSpc>
                <a:spcPct val="100000"/>
              </a:lnSpc>
              <a:spcBef>
                <a:spcPts val="0"/>
              </a:spcBef>
              <a:spcAft>
                <a:spcPts val="0"/>
              </a:spcAft>
              <a:buClr>
                <a:schemeClr val="accent1"/>
              </a:buClr>
              <a:buSzPts val="2800"/>
              <a:buNone/>
              <a:defRPr>
                <a:solidFill>
                  <a:schemeClr val="accent1"/>
                </a:solidFill>
              </a:defRPr>
            </a:lvl8pPr>
            <a:lvl9pPr lvl="8" algn="ctr">
              <a:lnSpc>
                <a:spcPct val="100000"/>
              </a:lnSpc>
              <a:spcBef>
                <a:spcPts val="0"/>
              </a:spcBef>
              <a:spcAft>
                <a:spcPts val="0"/>
              </a:spcAft>
              <a:buClr>
                <a:schemeClr val="accent1"/>
              </a:buClr>
              <a:buSzPts val="2800"/>
              <a:buNone/>
              <a:defRPr>
                <a:solidFill>
                  <a:schemeClr val="accent1"/>
                </a:solidFill>
              </a:defRPr>
            </a:lvl9pPr>
          </a:lstStyle>
          <a:p/>
        </p:txBody>
      </p:sp>
      <p:sp>
        <p:nvSpPr>
          <p:cNvPr id="40" name="Google Shape;40;p51"/>
          <p:cNvSpPr txBox="1"/>
          <p:nvPr>
            <p:ph idx="1" type="subTitle"/>
          </p:nvPr>
        </p:nvSpPr>
        <p:spPr>
          <a:xfrm>
            <a:off x="713150" y="2273599"/>
            <a:ext cx="2525700" cy="538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accent3"/>
              </a:buClr>
              <a:buSzPts val="1400"/>
              <a:buNone/>
              <a:defRPr sz="1400"/>
            </a:lvl1pPr>
            <a:lvl2pPr lvl="1" algn="ctr">
              <a:lnSpc>
                <a:spcPct val="100000"/>
              </a:lnSpc>
              <a:spcBef>
                <a:spcPts val="0"/>
              </a:spcBef>
              <a:spcAft>
                <a:spcPts val="0"/>
              </a:spcAft>
              <a:buClr>
                <a:schemeClr val="accent3"/>
              </a:buClr>
              <a:buSzPts val="1400"/>
              <a:buNone/>
              <a:defRPr>
                <a:solidFill>
                  <a:schemeClr val="accent3"/>
                </a:solidFill>
              </a:defRPr>
            </a:lvl2pPr>
            <a:lvl3pPr lvl="2" algn="ctr">
              <a:lnSpc>
                <a:spcPct val="100000"/>
              </a:lnSpc>
              <a:spcBef>
                <a:spcPts val="0"/>
              </a:spcBef>
              <a:spcAft>
                <a:spcPts val="0"/>
              </a:spcAft>
              <a:buClr>
                <a:schemeClr val="accent3"/>
              </a:buClr>
              <a:buSzPts val="1400"/>
              <a:buNone/>
              <a:defRPr>
                <a:solidFill>
                  <a:schemeClr val="accent3"/>
                </a:solidFill>
              </a:defRPr>
            </a:lvl3pPr>
            <a:lvl4pPr lvl="3" algn="ctr">
              <a:lnSpc>
                <a:spcPct val="100000"/>
              </a:lnSpc>
              <a:spcBef>
                <a:spcPts val="0"/>
              </a:spcBef>
              <a:spcAft>
                <a:spcPts val="0"/>
              </a:spcAft>
              <a:buClr>
                <a:schemeClr val="accent3"/>
              </a:buClr>
              <a:buSzPts val="1400"/>
              <a:buNone/>
              <a:defRPr>
                <a:solidFill>
                  <a:schemeClr val="accent3"/>
                </a:solidFill>
              </a:defRPr>
            </a:lvl4pPr>
            <a:lvl5pPr lvl="4" algn="ctr">
              <a:lnSpc>
                <a:spcPct val="100000"/>
              </a:lnSpc>
              <a:spcBef>
                <a:spcPts val="0"/>
              </a:spcBef>
              <a:spcAft>
                <a:spcPts val="0"/>
              </a:spcAft>
              <a:buClr>
                <a:schemeClr val="accent3"/>
              </a:buClr>
              <a:buSzPts val="1400"/>
              <a:buNone/>
              <a:defRPr>
                <a:solidFill>
                  <a:schemeClr val="accent3"/>
                </a:solidFill>
              </a:defRPr>
            </a:lvl5pPr>
            <a:lvl6pPr lvl="5" algn="ctr">
              <a:lnSpc>
                <a:spcPct val="100000"/>
              </a:lnSpc>
              <a:spcBef>
                <a:spcPts val="0"/>
              </a:spcBef>
              <a:spcAft>
                <a:spcPts val="0"/>
              </a:spcAft>
              <a:buClr>
                <a:schemeClr val="accent3"/>
              </a:buClr>
              <a:buSzPts val="1400"/>
              <a:buNone/>
              <a:defRPr>
                <a:solidFill>
                  <a:schemeClr val="accent3"/>
                </a:solidFill>
              </a:defRPr>
            </a:lvl6pPr>
            <a:lvl7pPr lvl="6" algn="ctr">
              <a:lnSpc>
                <a:spcPct val="100000"/>
              </a:lnSpc>
              <a:spcBef>
                <a:spcPts val="0"/>
              </a:spcBef>
              <a:spcAft>
                <a:spcPts val="0"/>
              </a:spcAft>
              <a:buClr>
                <a:schemeClr val="accent3"/>
              </a:buClr>
              <a:buSzPts val="1400"/>
              <a:buNone/>
              <a:defRPr>
                <a:solidFill>
                  <a:schemeClr val="accent3"/>
                </a:solidFill>
              </a:defRPr>
            </a:lvl7pPr>
            <a:lvl8pPr lvl="7" algn="ctr">
              <a:lnSpc>
                <a:spcPct val="100000"/>
              </a:lnSpc>
              <a:spcBef>
                <a:spcPts val="0"/>
              </a:spcBef>
              <a:spcAft>
                <a:spcPts val="0"/>
              </a:spcAft>
              <a:buClr>
                <a:schemeClr val="accent3"/>
              </a:buClr>
              <a:buSzPts val="1400"/>
              <a:buNone/>
              <a:defRPr>
                <a:solidFill>
                  <a:schemeClr val="accent3"/>
                </a:solidFill>
              </a:defRPr>
            </a:lvl8pPr>
            <a:lvl9pPr lvl="8" algn="ctr">
              <a:lnSpc>
                <a:spcPct val="100000"/>
              </a:lnSpc>
              <a:spcBef>
                <a:spcPts val="0"/>
              </a:spcBef>
              <a:spcAft>
                <a:spcPts val="0"/>
              </a:spcAft>
              <a:buClr>
                <a:schemeClr val="accent3"/>
              </a:buClr>
              <a:buSzPts val="1400"/>
              <a:buNone/>
              <a:defRPr>
                <a:solidFill>
                  <a:schemeClr val="accent3"/>
                </a:solidFill>
              </a:defRPr>
            </a:lvl9pPr>
          </a:lstStyle>
          <a:p/>
        </p:txBody>
      </p:sp>
      <p:sp>
        <p:nvSpPr>
          <p:cNvPr id="41" name="Google Shape;41;p51"/>
          <p:cNvSpPr txBox="1"/>
          <p:nvPr>
            <p:ph idx="2" type="title"/>
          </p:nvPr>
        </p:nvSpPr>
        <p:spPr>
          <a:xfrm>
            <a:off x="3308988" y="1776300"/>
            <a:ext cx="2526000" cy="57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accent1"/>
              </a:buClr>
              <a:buSzPts val="1800"/>
              <a:buNone/>
              <a:defRPr sz="2000"/>
            </a:lvl1pPr>
            <a:lvl2pPr lvl="1" algn="ctr">
              <a:lnSpc>
                <a:spcPct val="100000"/>
              </a:lnSpc>
              <a:spcBef>
                <a:spcPts val="0"/>
              </a:spcBef>
              <a:spcAft>
                <a:spcPts val="0"/>
              </a:spcAft>
              <a:buClr>
                <a:schemeClr val="accent1"/>
              </a:buClr>
              <a:buSzPts val="2800"/>
              <a:buNone/>
              <a:defRPr>
                <a:solidFill>
                  <a:schemeClr val="accent1"/>
                </a:solidFill>
              </a:defRPr>
            </a:lvl2pPr>
            <a:lvl3pPr lvl="2" algn="ctr">
              <a:lnSpc>
                <a:spcPct val="100000"/>
              </a:lnSpc>
              <a:spcBef>
                <a:spcPts val="0"/>
              </a:spcBef>
              <a:spcAft>
                <a:spcPts val="0"/>
              </a:spcAft>
              <a:buClr>
                <a:schemeClr val="accent1"/>
              </a:buClr>
              <a:buSzPts val="2800"/>
              <a:buNone/>
              <a:defRPr>
                <a:solidFill>
                  <a:schemeClr val="accent1"/>
                </a:solidFill>
              </a:defRPr>
            </a:lvl3pPr>
            <a:lvl4pPr lvl="3" algn="ctr">
              <a:lnSpc>
                <a:spcPct val="100000"/>
              </a:lnSpc>
              <a:spcBef>
                <a:spcPts val="0"/>
              </a:spcBef>
              <a:spcAft>
                <a:spcPts val="0"/>
              </a:spcAft>
              <a:buClr>
                <a:schemeClr val="accent1"/>
              </a:buClr>
              <a:buSzPts val="2800"/>
              <a:buNone/>
              <a:defRPr>
                <a:solidFill>
                  <a:schemeClr val="accent1"/>
                </a:solidFill>
              </a:defRPr>
            </a:lvl4pPr>
            <a:lvl5pPr lvl="4" algn="ctr">
              <a:lnSpc>
                <a:spcPct val="100000"/>
              </a:lnSpc>
              <a:spcBef>
                <a:spcPts val="0"/>
              </a:spcBef>
              <a:spcAft>
                <a:spcPts val="0"/>
              </a:spcAft>
              <a:buClr>
                <a:schemeClr val="accent1"/>
              </a:buClr>
              <a:buSzPts val="2800"/>
              <a:buNone/>
              <a:defRPr>
                <a:solidFill>
                  <a:schemeClr val="accent1"/>
                </a:solidFill>
              </a:defRPr>
            </a:lvl5pPr>
            <a:lvl6pPr lvl="5" algn="ctr">
              <a:lnSpc>
                <a:spcPct val="100000"/>
              </a:lnSpc>
              <a:spcBef>
                <a:spcPts val="0"/>
              </a:spcBef>
              <a:spcAft>
                <a:spcPts val="0"/>
              </a:spcAft>
              <a:buClr>
                <a:schemeClr val="accent1"/>
              </a:buClr>
              <a:buSzPts val="2800"/>
              <a:buNone/>
              <a:defRPr>
                <a:solidFill>
                  <a:schemeClr val="accent1"/>
                </a:solidFill>
              </a:defRPr>
            </a:lvl6pPr>
            <a:lvl7pPr lvl="6" algn="ctr">
              <a:lnSpc>
                <a:spcPct val="100000"/>
              </a:lnSpc>
              <a:spcBef>
                <a:spcPts val="0"/>
              </a:spcBef>
              <a:spcAft>
                <a:spcPts val="0"/>
              </a:spcAft>
              <a:buClr>
                <a:schemeClr val="accent1"/>
              </a:buClr>
              <a:buSzPts val="2800"/>
              <a:buNone/>
              <a:defRPr>
                <a:solidFill>
                  <a:schemeClr val="accent1"/>
                </a:solidFill>
              </a:defRPr>
            </a:lvl7pPr>
            <a:lvl8pPr lvl="7" algn="ctr">
              <a:lnSpc>
                <a:spcPct val="100000"/>
              </a:lnSpc>
              <a:spcBef>
                <a:spcPts val="0"/>
              </a:spcBef>
              <a:spcAft>
                <a:spcPts val="0"/>
              </a:spcAft>
              <a:buClr>
                <a:schemeClr val="accent1"/>
              </a:buClr>
              <a:buSzPts val="2800"/>
              <a:buNone/>
              <a:defRPr>
                <a:solidFill>
                  <a:schemeClr val="accent1"/>
                </a:solidFill>
              </a:defRPr>
            </a:lvl8pPr>
            <a:lvl9pPr lvl="8" algn="ctr">
              <a:lnSpc>
                <a:spcPct val="100000"/>
              </a:lnSpc>
              <a:spcBef>
                <a:spcPts val="0"/>
              </a:spcBef>
              <a:spcAft>
                <a:spcPts val="0"/>
              </a:spcAft>
              <a:buClr>
                <a:schemeClr val="accent1"/>
              </a:buClr>
              <a:buSzPts val="2800"/>
              <a:buNone/>
              <a:defRPr>
                <a:solidFill>
                  <a:schemeClr val="accent1"/>
                </a:solidFill>
              </a:defRPr>
            </a:lvl9pPr>
          </a:lstStyle>
          <a:p/>
        </p:txBody>
      </p:sp>
      <p:sp>
        <p:nvSpPr>
          <p:cNvPr id="42" name="Google Shape;42;p51"/>
          <p:cNvSpPr txBox="1"/>
          <p:nvPr>
            <p:ph idx="3" type="subTitle"/>
          </p:nvPr>
        </p:nvSpPr>
        <p:spPr>
          <a:xfrm>
            <a:off x="3308914" y="2273575"/>
            <a:ext cx="2526000" cy="538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3" name="Google Shape;43;p51"/>
          <p:cNvSpPr txBox="1"/>
          <p:nvPr>
            <p:ph idx="4" type="title"/>
          </p:nvPr>
        </p:nvSpPr>
        <p:spPr>
          <a:xfrm>
            <a:off x="5904776" y="1776300"/>
            <a:ext cx="2526000" cy="572700"/>
          </a:xfrm>
          <a:prstGeom prst="rect">
            <a:avLst/>
          </a:prstGeom>
          <a:noFill/>
          <a:ln>
            <a:noFill/>
          </a:ln>
        </p:spPr>
        <p:txBody>
          <a:bodyPr anchorCtr="0" anchor="ctr" bIns="91425" lIns="91425" spcFirstLastPara="1" rIns="91425" wrap="square" tIns="91425">
            <a:noAutofit/>
          </a:bodyPr>
          <a:lstStyle>
            <a:lvl1pPr lvl="0" marR="38100" algn="l">
              <a:lnSpc>
                <a:spcPct val="100000"/>
              </a:lnSpc>
              <a:spcBef>
                <a:spcPts val="0"/>
              </a:spcBef>
              <a:spcAft>
                <a:spcPts val="0"/>
              </a:spcAft>
              <a:buClr>
                <a:schemeClr val="accent1"/>
              </a:buClr>
              <a:buSzPts val="1800"/>
              <a:buNone/>
              <a:defRPr sz="2000"/>
            </a:lvl1pPr>
            <a:lvl2pPr lvl="1" algn="ctr">
              <a:lnSpc>
                <a:spcPct val="100000"/>
              </a:lnSpc>
              <a:spcBef>
                <a:spcPts val="0"/>
              </a:spcBef>
              <a:spcAft>
                <a:spcPts val="0"/>
              </a:spcAft>
              <a:buClr>
                <a:schemeClr val="accent1"/>
              </a:buClr>
              <a:buSzPts val="2800"/>
              <a:buNone/>
              <a:defRPr>
                <a:solidFill>
                  <a:schemeClr val="accent1"/>
                </a:solidFill>
              </a:defRPr>
            </a:lvl2pPr>
            <a:lvl3pPr lvl="2" algn="ctr">
              <a:lnSpc>
                <a:spcPct val="100000"/>
              </a:lnSpc>
              <a:spcBef>
                <a:spcPts val="0"/>
              </a:spcBef>
              <a:spcAft>
                <a:spcPts val="0"/>
              </a:spcAft>
              <a:buClr>
                <a:schemeClr val="accent1"/>
              </a:buClr>
              <a:buSzPts val="2800"/>
              <a:buNone/>
              <a:defRPr>
                <a:solidFill>
                  <a:schemeClr val="accent1"/>
                </a:solidFill>
              </a:defRPr>
            </a:lvl3pPr>
            <a:lvl4pPr lvl="3" algn="ctr">
              <a:lnSpc>
                <a:spcPct val="100000"/>
              </a:lnSpc>
              <a:spcBef>
                <a:spcPts val="0"/>
              </a:spcBef>
              <a:spcAft>
                <a:spcPts val="0"/>
              </a:spcAft>
              <a:buClr>
                <a:schemeClr val="accent1"/>
              </a:buClr>
              <a:buSzPts val="2800"/>
              <a:buNone/>
              <a:defRPr>
                <a:solidFill>
                  <a:schemeClr val="accent1"/>
                </a:solidFill>
              </a:defRPr>
            </a:lvl4pPr>
            <a:lvl5pPr lvl="4" algn="ctr">
              <a:lnSpc>
                <a:spcPct val="100000"/>
              </a:lnSpc>
              <a:spcBef>
                <a:spcPts val="0"/>
              </a:spcBef>
              <a:spcAft>
                <a:spcPts val="0"/>
              </a:spcAft>
              <a:buClr>
                <a:schemeClr val="accent1"/>
              </a:buClr>
              <a:buSzPts val="2800"/>
              <a:buNone/>
              <a:defRPr>
                <a:solidFill>
                  <a:schemeClr val="accent1"/>
                </a:solidFill>
              </a:defRPr>
            </a:lvl5pPr>
            <a:lvl6pPr lvl="5" algn="ctr">
              <a:lnSpc>
                <a:spcPct val="100000"/>
              </a:lnSpc>
              <a:spcBef>
                <a:spcPts val="0"/>
              </a:spcBef>
              <a:spcAft>
                <a:spcPts val="0"/>
              </a:spcAft>
              <a:buClr>
                <a:schemeClr val="accent1"/>
              </a:buClr>
              <a:buSzPts val="2800"/>
              <a:buNone/>
              <a:defRPr>
                <a:solidFill>
                  <a:schemeClr val="accent1"/>
                </a:solidFill>
              </a:defRPr>
            </a:lvl6pPr>
            <a:lvl7pPr lvl="6" algn="ctr">
              <a:lnSpc>
                <a:spcPct val="100000"/>
              </a:lnSpc>
              <a:spcBef>
                <a:spcPts val="0"/>
              </a:spcBef>
              <a:spcAft>
                <a:spcPts val="0"/>
              </a:spcAft>
              <a:buClr>
                <a:schemeClr val="accent1"/>
              </a:buClr>
              <a:buSzPts val="2800"/>
              <a:buNone/>
              <a:defRPr>
                <a:solidFill>
                  <a:schemeClr val="accent1"/>
                </a:solidFill>
              </a:defRPr>
            </a:lvl7pPr>
            <a:lvl8pPr lvl="7" algn="ctr">
              <a:lnSpc>
                <a:spcPct val="100000"/>
              </a:lnSpc>
              <a:spcBef>
                <a:spcPts val="0"/>
              </a:spcBef>
              <a:spcAft>
                <a:spcPts val="0"/>
              </a:spcAft>
              <a:buClr>
                <a:schemeClr val="accent1"/>
              </a:buClr>
              <a:buSzPts val="2800"/>
              <a:buNone/>
              <a:defRPr>
                <a:solidFill>
                  <a:schemeClr val="accent1"/>
                </a:solidFill>
              </a:defRPr>
            </a:lvl8pPr>
            <a:lvl9pPr lvl="8" algn="ctr">
              <a:lnSpc>
                <a:spcPct val="100000"/>
              </a:lnSpc>
              <a:spcBef>
                <a:spcPts val="0"/>
              </a:spcBef>
              <a:spcAft>
                <a:spcPts val="0"/>
              </a:spcAft>
              <a:buClr>
                <a:schemeClr val="accent1"/>
              </a:buClr>
              <a:buSzPts val="2800"/>
              <a:buNone/>
              <a:defRPr>
                <a:solidFill>
                  <a:schemeClr val="accent1"/>
                </a:solidFill>
              </a:defRPr>
            </a:lvl9pPr>
          </a:lstStyle>
          <a:p/>
        </p:txBody>
      </p:sp>
      <p:sp>
        <p:nvSpPr>
          <p:cNvPr id="44" name="Google Shape;44;p51"/>
          <p:cNvSpPr txBox="1"/>
          <p:nvPr>
            <p:ph idx="5" type="subTitle"/>
          </p:nvPr>
        </p:nvSpPr>
        <p:spPr>
          <a:xfrm>
            <a:off x="5905000" y="2273600"/>
            <a:ext cx="2526000" cy="538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accent3"/>
              </a:buClr>
              <a:buSzPts val="1400"/>
              <a:buNone/>
              <a:defRPr sz="1400"/>
            </a:lvl1pPr>
            <a:lvl2pPr lvl="1" algn="ctr">
              <a:lnSpc>
                <a:spcPct val="100000"/>
              </a:lnSpc>
              <a:spcBef>
                <a:spcPts val="0"/>
              </a:spcBef>
              <a:spcAft>
                <a:spcPts val="0"/>
              </a:spcAft>
              <a:buClr>
                <a:schemeClr val="accent3"/>
              </a:buClr>
              <a:buSzPts val="1400"/>
              <a:buNone/>
              <a:defRPr>
                <a:solidFill>
                  <a:schemeClr val="accent3"/>
                </a:solidFill>
              </a:defRPr>
            </a:lvl2pPr>
            <a:lvl3pPr lvl="2" algn="ctr">
              <a:lnSpc>
                <a:spcPct val="100000"/>
              </a:lnSpc>
              <a:spcBef>
                <a:spcPts val="0"/>
              </a:spcBef>
              <a:spcAft>
                <a:spcPts val="0"/>
              </a:spcAft>
              <a:buClr>
                <a:schemeClr val="accent3"/>
              </a:buClr>
              <a:buSzPts val="1400"/>
              <a:buNone/>
              <a:defRPr>
                <a:solidFill>
                  <a:schemeClr val="accent3"/>
                </a:solidFill>
              </a:defRPr>
            </a:lvl3pPr>
            <a:lvl4pPr lvl="3" algn="ctr">
              <a:lnSpc>
                <a:spcPct val="100000"/>
              </a:lnSpc>
              <a:spcBef>
                <a:spcPts val="0"/>
              </a:spcBef>
              <a:spcAft>
                <a:spcPts val="0"/>
              </a:spcAft>
              <a:buClr>
                <a:schemeClr val="accent3"/>
              </a:buClr>
              <a:buSzPts val="1400"/>
              <a:buNone/>
              <a:defRPr>
                <a:solidFill>
                  <a:schemeClr val="accent3"/>
                </a:solidFill>
              </a:defRPr>
            </a:lvl4pPr>
            <a:lvl5pPr lvl="4" algn="ctr">
              <a:lnSpc>
                <a:spcPct val="100000"/>
              </a:lnSpc>
              <a:spcBef>
                <a:spcPts val="0"/>
              </a:spcBef>
              <a:spcAft>
                <a:spcPts val="0"/>
              </a:spcAft>
              <a:buClr>
                <a:schemeClr val="accent3"/>
              </a:buClr>
              <a:buSzPts val="1400"/>
              <a:buNone/>
              <a:defRPr>
                <a:solidFill>
                  <a:schemeClr val="accent3"/>
                </a:solidFill>
              </a:defRPr>
            </a:lvl5pPr>
            <a:lvl6pPr lvl="5" algn="ctr">
              <a:lnSpc>
                <a:spcPct val="100000"/>
              </a:lnSpc>
              <a:spcBef>
                <a:spcPts val="0"/>
              </a:spcBef>
              <a:spcAft>
                <a:spcPts val="0"/>
              </a:spcAft>
              <a:buClr>
                <a:schemeClr val="accent3"/>
              </a:buClr>
              <a:buSzPts val="1400"/>
              <a:buNone/>
              <a:defRPr>
                <a:solidFill>
                  <a:schemeClr val="accent3"/>
                </a:solidFill>
              </a:defRPr>
            </a:lvl6pPr>
            <a:lvl7pPr lvl="6" algn="ctr">
              <a:lnSpc>
                <a:spcPct val="100000"/>
              </a:lnSpc>
              <a:spcBef>
                <a:spcPts val="0"/>
              </a:spcBef>
              <a:spcAft>
                <a:spcPts val="0"/>
              </a:spcAft>
              <a:buClr>
                <a:schemeClr val="accent3"/>
              </a:buClr>
              <a:buSzPts val="1400"/>
              <a:buNone/>
              <a:defRPr>
                <a:solidFill>
                  <a:schemeClr val="accent3"/>
                </a:solidFill>
              </a:defRPr>
            </a:lvl7pPr>
            <a:lvl8pPr lvl="7" algn="ctr">
              <a:lnSpc>
                <a:spcPct val="100000"/>
              </a:lnSpc>
              <a:spcBef>
                <a:spcPts val="0"/>
              </a:spcBef>
              <a:spcAft>
                <a:spcPts val="0"/>
              </a:spcAft>
              <a:buClr>
                <a:schemeClr val="accent3"/>
              </a:buClr>
              <a:buSzPts val="1400"/>
              <a:buNone/>
              <a:defRPr>
                <a:solidFill>
                  <a:schemeClr val="accent3"/>
                </a:solidFill>
              </a:defRPr>
            </a:lvl8pPr>
            <a:lvl9pPr lvl="8" algn="ctr">
              <a:lnSpc>
                <a:spcPct val="100000"/>
              </a:lnSpc>
              <a:spcBef>
                <a:spcPts val="0"/>
              </a:spcBef>
              <a:spcAft>
                <a:spcPts val="0"/>
              </a:spcAft>
              <a:buClr>
                <a:schemeClr val="accent3"/>
              </a:buClr>
              <a:buSzPts val="1400"/>
              <a:buNone/>
              <a:defRPr>
                <a:solidFill>
                  <a:schemeClr val="accent3"/>
                </a:solidFill>
              </a:defRPr>
            </a:lvl9pPr>
          </a:lstStyle>
          <a:p/>
        </p:txBody>
      </p:sp>
      <p:sp>
        <p:nvSpPr>
          <p:cNvPr id="45" name="Google Shape;45;p51"/>
          <p:cNvSpPr txBox="1"/>
          <p:nvPr>
            <p:ph idx="6" type="title"/>
          </p:nvPr>
        </p:nvSpPr>
        <p:spPr>
          <a:xfrm>
            <a:off x="713300" y="3492675"/>
            <a:ext cx="2525700" cy="57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accent1"/>
              </a:buClr>
              <a:buSzPts val="1800"/>
              <a:buNone/>
              <a:defRPr sz="2000"/>
            </a:lvl1pPr>
            <a:lvl2pPr lvl="1" algn="ctr">
              <a:lnSpc>
                <a:spcPct val="100000"/>
              </a:lnSpc>
              <a:spcBef>
                <a:spcPts val="0"/>
              </a:spcBef>
              <a:spcAft>
                <a:spcPts val="0"/>
              </a:spcAft>
              <a:buClr>
                <a:schemeClr val="accent1"/>
              </a:buClr>
              <a:buSzPts val="2800"/>
              <a:buNone/>
              <a:defRPr>
                <a:solidFill>
                  <a:schemeClr val="accent1"/>
                </a:solidFill>
              </a:defRPr>
            </a:lvl2pPr>
            <a:lvl3pPr lvl="2" algn="ctr">
              <a:lnSpc>
                <a:spcPct val="100000"/>
              </a:lnSpc>
              <a:spcBef>
                <a:spcPts val="0"/>
              </a:spcBef>
              <a:spcAft>
                <a:spcPts val="0"/>
              </a:spcAft>
              <a:buClr>
                <a:schemeClr val="accent1"/>
              </a:buClr>
              <a:buSzPts val="2800"/>
              <a:buNone/>
              <a:defRPr>
                <a:solidFill>
                  <a:schemeClr val="accent1"/>
                </a:solidFill>
              </a:defRPr>
            </a:lvl3pPr>
            <a:lvl4pPr lvl="3" algn="ctr">
              <a:lnSpc>
                <a:spcPct val="100000"/>
              </a:lnSpc>
              <a:spcBef>
                <a:spcPts val="0"/>
              </a:spcBef>
              <a:spcAft>
                <a:spcPts val="0"/>
              </a:spcAft>
              <a:buClr>
                <a:schemeClr val="accent1"/>
              </a:buClr>
              <a:buSzPts val="2800"/>
              <a:buNone/>
              <a:defRPr>
                <a:solidFill>
                  <a:schemeClr val="accent1"/>
                </a:solidFill>
              </a:defRPr>
            </a:lvl4pPr>
            <a:lvl5pPr lvl="4" algn="ctr">
              <a:lnSpc>
                <a:spcPct val="100000"/>
              </a:lnSpc>
              <a:spcBef>
                <a:spcPts val="0"/>
              </a:spcBef>
              <a:spcAft>
                <a:spcPts val="0"/>
              </a:spcAft>
              <a:buClr>
                <a:schemeClr val="accent1"/>
              </a:buClr>
              <a:buSzPts val="2800"/>
              <a:buNone/>
              <a:defRPr>
                <a:solidFill>
                  <a:schemeClr val="accent1"/>
                </a:solidFill>
              </a:defRPr>
            </a:lvl5pPr>
            <a:lvl6pPr lvl="5" algn="ctr">
              <a:lnSpc>
                <a:spcPct val="100000"/>
              </a:lnSpc>
              <a:spcBef>
                <a:spcPts val="0"/>
              </a:spcBef>
              <a:spcAft>
                <a:spcPts val="0"/>
              </a:spcAft>
              <a:buClr>
                <a:schemeClr val="accent1"/>
              </a:buClr>
              <a:buSzPts val="2800"/>
              <a:buNone/>
              <a:defRPr>
                <a:solidFill>
                  <a:schemeClr val="accent1"/>
                </a:solidFill>
              </a:defRPr>
            </a:lvl6pPr>
            <a:lvl7pPr lvl="6" algn="ctr">
              <a:lnSpc>
                <a:spcPct val="100000"/>
              </a:lnSpc>
              <a:spcBef>
                <a:spcPts val="0"/>
              </a:spcBef>
              <a:spcAft>
                <a:spcPts val="0"/>
              </a:spcAft>
              <a:buClr>
                <a:schemeClr val="accent1"/>
              </a:buClr>
              <a:buSzPts val="2800"/>
              <a:buNone/>
              <a:defRPr>
                <a:solidFill>
                  <a:schemeClr val="accent1"/>
                </a:solidFill>
              </a:defRPr>
            </a:lvl7pPr>
            <a:lvl8pPr lvl="7" algn="ctr">
              <a:lnSpc>
                <a:spcPct val="100000"/>
              </a:lnSpc>
              <a:spcBef>
                <a:spcPts val="0"/>
              </a:spcBef>
              <a:spcAft>
                <a:spcPts val="0"/>
              </a:spcAft>
              <a:buClr>
                <a:schemeClr val="accent1"/>
              </a:buClr>
              <a:buSzPts val="2800"/>
              <a:buNone/>
              <a:defRPr>
                <a:solidFill>
                  <a:schemeClr val="accent1"/>
                </a:solidFill>
              </a:defRPr>
            </a:lvl8pPr>
            <a:lvl9pPr lvl="8" algn="ctr">
              <a:lnSpc>
                <a:spcPct val="100000"/>
              </a:lnSpc>
              <a:spcBef>
                <a:spcPts val="0"/>
              </a:spcBef>
              <a:spcAft>
                <a:spcPts val="0"/>
              </a:spcAft>
              <a:buClr>
                <a:schemeClr val="accent1"/>
              </a:buClr>
              <a:buSzPts val="2800"/>
              <a:buNone/>
              <a:defRPr>
                <a:solidFill>
                  <a:schemeClr val="accent1"/>
                </a:solidFill>
              </a:defRPr>
            </a:lvl9pPr>
          </a:lstStyle>
          <a:p/>
        </p:txBody>
      </p:sp>
      <p:sp>
        <p:nvSpPr>
          <p:cNvPr id="46" name="Google Shape;46;p51"/>
          <p:cNvSpPr txBox="1"/>
          <p:nvPr>
            <p:ph idx="7" type="subTitle"/>
          </p:nvPr>
        </p:nvSpPr>
        <p:spPr>
          <a:xfrm>
            <a:off x="713230" y="3987050"/>
            <a:ext cx="2525700" cy="538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7" name="Google Shape;47;p51"/>
          <p:cNvSpPr txBox="1"/>
          <p:nvPr>
            <p:ph idx="8" type="title"/>
          </p:nvPr>
        </p:nvSpPr>
        <p:spPr>
          <a:xfrm>
            <a:off x="3308988" y="3492675"/>
            <a:ext cx="2526000" cy="572700"/>
          </a:xfrm>
          <a:prstGeom prst="rect">
            <a:avLst/>
          </a:prstGeom>
          <a:noFill/>
          <a:ln>
            <a:noFill/>
          </a:ln>
        </p:spPr>
        <p:txBody>
          <a:bodyPr anchorCtr="0" anchor="ctr" bIns="91425" lIns="91425" spcFirstLastPara="1" rIns="91425" wrap="square" tIns="91425">
            <a:noAutofit/>
          </a:bodyPr>
          <a:lstStyle>
            <a:lvl1pPr lvl="0" marR="38100" algn="l">
              <a:lnSpc>
                <a:spcPct val="100000"/>
              </a:lnSpc>
              <a:spcBef>
                <a:spcPts val="0"/>
              </a:spcBef>
              <a:spcAft>
                <a:spcPts val="0"/>
              </a:spcAft>
              <a:buClr>
                <a:schemeClr val="accent1"/>
              </a:buClr>
              <a:buSzPts val="1800"/>
              <a:buNone/>
              <a:defRPr sz="2000"/>
            </a:lvl1pPr>
            <a:lvl2pPr lvl="1" algn="ctr">
              <a:lnSpc>
                <a:spcPct val="100000"/>
              </a:lnSpc>
              <a:spcBef>
                <a:spcPts val="0"/>
              </a:spcBef>
              <a:spcAft>
                <a:spcPts val="0"/>
              </a:spcAft>
              <a:buClr>
                <a:schemeClr val="accent1"/>
              </a:buClr>
              <a:buSzPts val="2800"/>
              <a:buNone/>
              <a:defRPr>
                <a:solidFill>
                  <a:schemeClr val="accent1"/>
                </a:solidFill>
              </a:defRPr>
            </a:lvl2pPr>
            <a:lvl3pPr lvl="2" algn="ctr">
              <a:lnSpc>
                <a:spcPct val="100000"/>
              </a:lnSpc>
              <a:spcBef>
                <a:spcPts val="0"/>
              </a:spcBef>
              <a:spcAft>
                <a:spcPts val="0"/>
              </a:spcAft>
              <a:buClr>
                <a:schemeClr val="accent1"/>
              </a:buClr>
              <a:buSzPts val="2800"/>
              <a:buNone/>
              <a:defRPr>
                <a:solidFill>
                  <a:schemeClr val="accent1"/>
                </a:solidFill>
              </a:defRPr>
            </a:lvl3pPr>
            <a:lvl4pPr lvl="3" algn="ctr">
              <a:lnSpc>
                <a:spcPct val="100000"/>
              </a:lnSpc>
              <a:spcBef>
                <a:spcPts val="0"/>
              </a:spcBef>
              <a:spcAft>
                <a:spcPts val="0"/>
              </a:spcAft>
              <a:buClr>
                <a:schemeClr val="accent1"/>
              </a:buClr>
              <a:buSzPts val="2800"/>
              <a:buNone/>
              <a:defRPr>
                <a:solidFill>
                  <a:schemeClr val="accent1"/>
                </a:solidFill>
              </a:defRPr>
            </a:lvl4pPr>
            <a:lvl5pPr lvl="4" algn="ctr">
              <a:lnSpc>
                <a:spcPct val="100000"/>
              </a:lnSpc>
              <a:spcBef>
                <a:spcPts val="0"/>
              </a:spcBef>
              <a:spcAft>
                <a:spcPts val="0"/>
              </a:spcAft>
              <a:buClr>
                <a:schemeClr val="accent1"/>
              </a:buClr>
              <a:buSzPts val="2800"/>
              <a:buNone/>
              <a:defRPr>
                <a:solidFill>
                  <a:schemeClr val="accent1"/>
                </a:solidFill>
              </a:defRPr>
            </a:lvl5pPr>
            <a:lvl6pPr lvl="5" algn="ctr">
              <a:lnSpc>
                <a:spcPct val="100000"/>
              </a:lnSpc>
              <a:spcBef>
                <a:spcPts val="0"/>
              </a:spcBef>
              <a:spcAft>
                <a:spcPts val="0"/>
              </a:spcAft>
              <a:buClr>
                <a:schemeClr val="accent1"/>
              </a:buClr>
              <a:buSzPts val="2800"/>
              <a:buNone/>
              <a:defRPr>
                <a:solidFill>
                  <a:schemeClr val="accent1"/>
                </a:solidFill>
              </a:defRPr>
            </a:lvl6pPr>
            <a:lvl7pPr lvl="6" algn="ctr">
              <a:lnSpc>
                <a:spcPct val="100000"/>
              </a:lnSpc>
              <a:spcBef>
                <a:spcPts val="0"/>
              </a:spcBef>
              <a:spcAft>
                <a:spcPts val="0"/>
              </a:spcAft>
              <a:buClr>
                <a:schemeClr val="accent1"/>
              </a:buClr>
              <a:buSzPts val="2800"/>
              <a:buNone/>
              <a:defRPr>
                <a:solidFill>
                  <a:schemeClr val="accent1"/>
                </a:solidFill>
              </a:defRPr>
            </a:lvl7pPr>
            <a:lvl8pPr lvl="7" algn="ctr">
              <a:lnSpc>
                <a:spcPct val="100000"/>
              </a:lnSpc>
              <a:spcBef>
                <a:spcPts val="0"/>
              </a:spcBef>
              <a:spcAft>
                <a:spcPts val="0"/>
              </a:spcAft>
              <a:buClr>
                <a:schemeClr val="accent1"/>
              </a:buClr>
              <a:buSzPts val="2800"/>
              <a:buNone/>
              <a:defRPr>
                <a:solidFill>
                  <a:schemeClr val="accent1"/>
                </a:solidFill>
              </a:defRPr>
            </a:lvl8pPr>
            <a:lvl9pPr lvl="8" algn="ctr">
              <a:lnSpc>
                <a:spcPct val="100000"/>
              </a:lnSpc>
              <a:spcBef>
                <a:spcPts val="0"/>
              </a:spcBef>
              <a:spcAft>
                <a:spcPts val="0"/>
              </a:spcAft>
              <a:buClr>
                <a:schemeClr val="accent1"/>
              </a:buClr>
              <a:buSzPts val="2800"/>
              <a:buNone/>
              <a:defRPr>
                <a:solidFill>
                  <a:schemeClr val="accent1"/>
                </a:solidFill>
              </a:defRPr>
            </a:lvl9pPr>
          </a:lstStyle>
          <a:p/>
        </p:txBody>
      </p:sp>
      <p:sp>
        <p:nvSpPr>
          <p:cNvPr id="48" name="Google Shape;48;p51"/>
          <p:cNvSpPr txBox="1"/>
          <p:nvPr>
            <p:ph idx="9" type="subTitle"/>
          </p:nvPr>
        </p:nvSpPr>
        <p:spPr>
          <a:xfrm>
            <a:off x="3308839" y="3987025"/>
            <a:ext cx="2526000" cy="538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accent3"/>
              </a:buClr>
              <a:buSzPts val="1400"/>
              <a:buNone/>
              <a:defRPr sz="1400"/>
            </a:lvl1pPr>
            <a:lvl2pPr lvl="1" algn="ctr">
              <a:lnSpc>
                <a:spcPct val="100000"/>
              </a:lnSpc>
              <a:spcBef>
                <a:spcPts val="0"/>
              </a:spcBef>
              <a:spcAft>
                <a:spcPts val="0"/>
              </a:spcAft>
              <a:buClr>
                <a:schemeClr val="accent3"/>
              </a:buClr>
              <a:buSzPts val="1400"/>
              <a:buNone/>
              <a:defRPr>
                <a:solidFill>
                  <a:schemeClr val="accent3"/>
                </a:solidFill>
              </a:defRPr>
            </a:lvl2pPr>
            <a:lvl3pPr lvl="2" algn="ctr">
              <a:lnSpc>
                <a:spcPct val="100000"/>
              </a:lnSpc>
              <a:spcBef>
                <a:spcPts val="0"/>
              </a:spcBef>
              <a:spcAft>
                <a:spcPts val="0"/>
              </a:spcAft>
              <a:buClr>
                <a:schemeClr val="accent3"/>
              </a:buClr>
              <a:buSzPts val="1400"/>
              <a:buNone/>
              <a:defRPr>
                <a:solidFill>
                  <a:schemeClr val="accent3"/>
                </a:solidFill>
              </a:defRPr>
            </a:lvl3pPr>
            <a:lvl4pPr lvl="3" algn="ctr">
              <a:lnSpc>
                <a:spcPct val="100000"/>
              </a:lnSpc>
              <a:spcBef>
                <a:spcPts val="0"/>
              </a:spcBef>
              <a:spcAft>
                <a:spcPts val="0"/>
              </a:spcAft>
              <a:buClr>
                <a:schemeClr val="accent3"/>
              </a:buClr>
              <a:buSzPts val="1400"/>
              <a:buNone/>
              <a:defRPr>
                <a:solidFill>
                  <a:schemeClr val="accent3"/>
                </a:solidFill>
              </a:defRPr>
            </a:lvl4pPr>
            <a:lvl5pPr lvl="4" algn="ctr">
              <a:lnSpc>
                <a:spcPct val="100000"/>
              </a:lnSpc>
              <a:spcBef>
                <a:spcPts val="0"/>
              </a:spcBef>
              <a:spcAft>
                <a:spcPts val="0"/>
              </a:spcAft>
              <a:buClr>
                <a:schemeClr val="accent3"/>
              </a:buClr>
              <a:buSzPts val="1400"/>
              <a:buNone/>
              <a:defRPr>
                <a:solidFill>
                  <a:schemeClr val="accent3"/>
                </a:solidFill>
              </a:defRPr>
            </a:lvl5pPr>
            <a:lvl6pPr lvl="5" algn="ctr">
              <a:lnSpc>
                <a:spcPct val="100000"/>
              </a:lnSpc>
              <a:spcBef>
                <a:spcPts val="0"/>
              </a:spcBef>
              <a:spcAft>
                <a:spcPts val="0"/>
              </a:spcAft>
              <a:buClr>
                <a:schemeClr val="accent3"/>
              </a:buClr>
              <a:buSzPts val="1400"/>
              <a:buNone/>
              <a:defRPr>
                <a:solidFill>
                  <a:schemeClr val="accent3"/>
                </a:solidFill>
              </a:defRPr>
            </a:lvl6pPr>
            <a:lvl7pPr lvl="6" algn="ctr">
              <a:lnSpc>
                <a:spcPct val="100000"/>
              </a:lnSpc>
              <a:spcBef>
                <a:spcPts val="0"/>
              </a:spcBef>
              <a:spcAft>
                <a:spcPts val="0"/>
              </a:spcAft>
              <a:buClr>
                <a:schemeClr val="accent3"/>
              </a:buClr>
              <a:buSzPts val="1400"/>
              <a:buNone/>
              <a:defRPr>
                <a:solidFill>
                  <a:schemeClr val="accent3"/>
                </a:solidFill>
              </a:defRPr>
            </a:lvl7pPr>
            <a:lvl8pPr lvl="7" algn="ctr">
              <a:lnSpc>
                <a:spcPct val="100000"/>
              </a:lnSpc>
              <a:spcBef>
                <a:spcPts val="0"/>
              </a:spcBef>
              <a:spcAft>
                <a:spcPts val="0"/>
              </a:spcAft>
              <a:buClr>
                <a:schemeClr val="accent3"/>
              </a:buClr>
              <a:buSzPts val="1400"/>
              <a:buNone/>
              <a:defRPr>
                <a:solidFill>
                  <a:schemeClr val="accent3"/>
                </a:solidFill>
              </a:defRPr>
            </a:lvl8pPr>
            <a:lvl9pPr lvl="8" algn="ctr">
              <a:lnSpc>
                <a:spcPct val="100000"/>
              </a:lnSpc>
              <a:spcBef>
                <a:spcPts val="0"/>
              </a:spcBef>
              <a:spcAft>
                <a:spcPts val="0"/>
              </a:spcAft>
              <a:buClr>
                <a:schemeClr val="accent3"/>
              </a:buClr>
              <a:buSzPts val="1400"/>
              <a:buNone/>
              <a:defRPr>
                <a:solidFill>
                  <a:schemeClr val="accent3"/>
                </a:solidFill>
              </a:defRPr>
            </a:lvl9pPr>
          </a:lstStyle>
          <a:p/>
        </p:txBody>
      </p:sp>
      <p:sp>
        <p:nvSpPr>
          <p:cNvPr id="49" name="Google Shape;49;p51"/>
          <p:cNvSpPr txBox="1"/>
          <p:nvPr>
            <p:ph idx="13" type="title"/>
          </p:nvPr>
        </p:nvSpPr>
        <p:spPr>
          <a:xfrm>
            <a:off x="5905001" y="3492675"/>
            <a:ext cx="2525700" cy="57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accent1"/>
              </a:buClr>
              <a:buSzPts val="1800"/>
              <a:buNone/>
              <a:defRPr sz="2000"/>
            </a:lvl1pPr>
            <a:lvl2pPr lvl="1" algn="ctr">
              <a:lnSpc>
                <a:spcPct val="100000"/>
              </a:lnSpc>
              <a:spcBef>
                <a:spcPts val="0"/>
              </a:spcBef>
              <a:spcAft>
                <a:spcPts val="0"/>
              </a:spcAft>
              <a:buClr>
                <a:schemeClr val="accent1"/>
              </a:buClr>
              <a:buSzPts val="2800"/>
              <a:buNone/>
              <a:defRPr>
                <a:solidFill>
                  <a:schemeClr val="accent1"/>
                </a:solidFill>
              </a:defRPr>
            </a:lvl2pPr>
            <a:lvl3pPr lvl="2" algn="ctr">
              <a:lnSpc>
                <a:spcPct val="100000"/>
              </a:lnSpc>
              <a:spcBef>
                <a:spcPts val="0"/>
              </a:spcBef>
              <a:spcAft>
                <a:spcPts val="0"/>
              </a:spcAft>
              <a:buClr>
                <a:schemeClr val="accent1"/>
              </a:buClr>
              <a:buSzPts val="2800"/>
              <a:buNone/>
              <a:defRPr>
                <a:solidFill>
                  <a:schemeClr val="accent1"/>
                </a:solidFill>
              </a:defRPr>
            </a:lvl3pPr>
            <a:lvl4pPr lvl="3" algn="ctr">
              <a:lnSpc>
                <a:spcPct val="100000"/>
              </a:lnSpc>
              <a:spcBef>
                <a:spcPts val="0"/>
              </a:spcBef>
              <a:spcAft>
                <a:spcPts val="0"/>
              </a:spcAft>
              <a:buClr>
                <a:schemeClr val="accent1"/>
              </a:buClr>
              <a:buSzPts val="2800"/>
              <a:buNone/>
              <a:defRPr>
                <a:solidFill>
                  <a:schemeClr val="accent1"/>
                </a:solidFill>
              </a:defRPr>
            </a:lvl4pPr>
            <a:lvl5pPr lvl="4" algn="ctr">
              <a:lnSpc>
                <a:spcPct val="100000"/>
              </a:lnSpc>
              <a:spcBef>
                <a:spcPts val="0"/>
              </a:spcBef>
              <a:spcAft>
                <a:spcPts val="0"/>
              </a:spcAft>
              <a:buClr>
                <a:schemeClr val="accent1"/>
              </a:buClr>
              <a:buSzPts val="2800"/>
              <a:buNone/>
              <a:defRPr>
                <a:solidFill>
                  <a:schemeClr val="accent1"/>
                </a:solidFill>
              </a:defRPr>
            </a:lvl5pPr>
            <a:lvl6pPr lvl="5" algn="ctr">
              <a:lnSpc>
                <a:spcPct val="100000"/>
              </a:lnSpc>
              <a:spcBef>
                <a:spcPts val="0"/>
              </a:spcBef>
              <a:spcAft>
                <a:spcPts val="0"/>
              </a:spcAft>
              <a:buClr>
                <a:schemeClr val="accent1"/>
              </a:buClr>
              <a:buSzPts val="2800"/>
              <a:buNone/>
              <a:defRPr>
                <a:solidFill>
                  <a:schemeClr val="accent1"/>
                </a:solidFill>
              </a:defRPr>
            </a:lvl6pPr>
            <a:lvl7pPr lvl="6" algn="ctr">
              <a:lnSpc>
                <a:spcPct val="100000"/>
              </a:lnSpc>
              <a:spcBef>
                <a:spcPts val="0"/>
              </a:spcBef>
              <a:spcAft>
                <a:spcPts val="0"/>
              </a:spcAft>
              <a:buClr>
                <a:schemeClr val="accent1"/>
              </a:buClr>
              <a:buSzPts val="2800"/>
              <a:buNone/>
              <a:defRPr>
                <a:solidFill>
                  <a:schemeClr val="accent1"/>
                </a:solidFill>
              </a:defRPr>
            </a:lvl7pPr>
            <a:lvl8pPr lvl="7" algn="ctr">
              <a:lnSpc>
                <a:spcPct val="100000"/>
              </a:lnSpc>
              <a:spcBef>
                <a:spcPts val="0"/>
              </a:spcBef>
              <a:spcAft>
                <a:spcPts val="0"/>
              </a:spcAft>
              <a:buClr>
                <a:schemeClr val="accent1"/>
              </a:buClr>
              <a:buSzPts val="2800"/>
              <a:buNone/>
              <a:defRPr>
                <a:solidFill>
                  <a:schemeClr val="accent1"/>
                </a:solidFill>
              </a:defRPr>
            </a:lvl8pPr>
            <a:lvl9pPr lvl="8" algn="ctr">
              <a:lnSpc>
                <a:spcPct val="100000"/>
              </a:lnSpc>
              <a:spcBef>
                <a:spcPts val="0"/>
              </a:spcBef>
              <a:spcAft>
                <a:spcPts val="0"/>
              </a:spcAft>
              <a:buClr>
                <a:schemeClr val="accent1"/>
              </a:buClr>
              <a:buSzPts val="2800"/>
              <a:buNone/>
              <a:defRPr>
                <a:solidFill>
                  <a:schemeClr val="accent1"/>
                </a:solidFill>
              </a:defRPr>
            </a:lvl9pPr>
          </a:lstStyle>
          <a:p/>
        </p:txBody>
      </p:sp>
      <p:sp>
        <p:nvSpPr>
          <p:cNvPr id="50" name="Google Shape;50;p51"/>
          <p:cNvSpPr txBox="1"/>
          <p:nvPr>
            <p:ph idx="14" type="subTitle"/>
          </p:nvPr>
        </p:nvSpPr>
        <p:spPr>
          <a:xfrm>
            <a:off x="5904925" y="3987050"/>
            <a:ext cx="2525700" cy="538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1" name="Google Shape;51;p51"/>
          <p:cNvSpPr txBox="1"/>
          <p:nvPr>
            <p:ph idx="15" type="title"/>
          </p:nvPr>
        </p:nvSpPr>
        <p:spPr>
          <a:xfrm>
            <a:off x="713150" y="1324125"/>
            <a:ext cx="880200" cy="527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500"/>
            </a:lvl1pPr>
            <a:lvl2pPr lvl="1" algn="l">
              <a:lnSpc>
                <a:spcPct val="100000"/>
              </a:lnSpc>
              <a:spcBef>
                <a:spcPts val="0"/>
              </a:spcBef>
              <a:spcAft>
                <a:spcPts val="0"/>
              </a:spcAft>
              <a:buSzPts val="2800"/>
              <a:buNone/>
              <a:defRPr>
                <a:highlight>
                  <a:schemeClr val="dk1"/>
                </a:highlight>
              </a:defRPr>
            </a:lvl2pPr>
            <a:lvl3pPr lvl="2" algn="l">
              <a:lnSpc>
                <a:spcPct val="100000"/>
              </a:lnSpc>
              <a:spcBef>
                <a:spcPts val="0"/>
              </a:spcBef>
              <a:spcAft>
                <a:spcPts val="0"/>
              </a:spcAft>
              <a:buSzPts val="2800"/>
              <a:buNone/>
              <a:defRPr>
                <a:highlight>
                  <a:schemeClr val="dk1"/>
                </a:highlight>
              </a:defRPr>
            </a:lvl3pPr>
            <a:lvl4pPr lvl="3" algn="l">
              <a:lnSpc>
                <a:spcPct val="100000"/>
              </a:lnSpc>
              <a:spcBef>
                <a:spcPts val="0"/>
              </a:spcBef>
              <a:spcAft>
                <a:spcPts val="0"/>
              </a:spcAft>
              <a:buSzPts val="2800"/>
              <a:buNone/>
              <a:defRPr>
                <a:highlight>
                  <a:schemeClr val="dk1"/>
                </a:highlight>
              </a:defRPr>
            </a:lvl4pPr>
            <a:lvl5pPr lvl="4" algn="l">
              <a:lnSpc>
                <a:spcPct val="100000"/>
              </a:lnSpc>
              <a:spcBef>
                <a:spcPts val="0"/>
              </a:spcBef>
              <a:spcAft>
                <a:spcPts val="0"/>
              </a:spcAft>
              <a:buSzPts val="2800"/>
              <a:buNone/>
              <a:defRPr>
                <a:highlight>
                  <a:schemeClr val="dk1"/>
                </a:highlight>
              </a:defRPr>
            </a:lvl5pPr>
            <a:lvl6pPr lvl="5" algn="l">
              <a:lnSpc>
                <a:spcPct val="100000"/>
              </a:lnSpc>
              <a:spcBef>
                <a:spcPts val="0"/>
              </a:spcBef>
              <a:spcAft>
                <a:spcPts val="0"/>
              </a:spcAft>
              <a:buSzPts val="2800"/>
              <a:buNone/>
              <a:defRPr>
                <a:highlight>
                  <a:schemeClr val="dk1"/>
                </a:highlight>
              </a:defRPr>
            </a:lvl6pPr>
            <a:lvl7pPr lvl="6" algn="l">
              <a:lnSpc>
                <a:spcPct val="100000"/>
              </a:lnSpc>
              <a:spcBef>
                <a:spcPts val="0"/>
              </a:spcBef>
              <a:spcAft>
                <a:spcPts val="0"/>
              </a:spcAft>
              <a:buSzPts val="2800"/>
              <a:buNone/>
              <a:defRPr>
                <a:highlight>
                  <a:schemeClr val="dk1"/>
                </a:highlight>
              </a:defRPr>
            </a:lvl7pPr>
            <a:lvl8pPr lvl="7" algn="l">
              <a:lnSpc>
                <a:spcPct val="100000"/>
              </a:lnSpc>
              <a:spcBef>
                <a:spcPts val="0"/>
              </a:spcBef>
              <a:spcAft>
                <a:spcPts val="0"/>
              </a:spcAft>
              <a:buSzPts val="2800"/>
              <a:buNone/>
              <a:defRPr>
                <a:highlight>
                  <a:schemeClr val="dk1"/>
                </a:highlight>
              </a:defRPr>
            </a:lvl8pPr>
            <a:lvl9pPr lvl="8" algn="l">
              <a:lnSpc>
                <a:spcPct val="100000"/>
              </a:lnSpc>
              <a:spcBef>
                <a:spcPts val="0"/>
              </a:spcBef>
              <a:spcAft>
                <a:spcPts val="0"/>
              </a:spcAft>
              <a:buSzPts val="2800"/>
              <a:buNone/>
              <a:defRPr>
                <a:highlight>
                  <a:schemeClr val="dk1"/>
                </a:highlight>
              </a:defRPr>
            </a:lvl9pPr>
          </a:lstStyle>
          <a:p/>
        </p:txBody>
      </p:sp>
      <p:sp>
        <p:nvSpPr>
          <p:cNvPr id="52" name="Google Shape;52;p51"/>
          <p:cNvSpPr txBox="1"/>
          <p:nvPr>
            <p:ph idx="16" type="title"/>
          </p:nvPr>
        </p:nvSpPr>
        <p:spPr>
          <a:xfrm>
            <a:off x="3309000" y="1324125"/>
            <a:ext cx="880200" cy="527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3" name="Google Shape;53;p51"/>
          <p:cNvSpPr txBox="1"/>
          <p:nvPr>
            <p:ph idx="17" type="title"/>
          </p:nvPr>
        </p:nvSpPr>
        <p:spPr>
          <a:xfrm>
            <a:off x="5905000" y="1324125"/>
            <a:ext cx="880200" cy="527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4" name="Google Shape;54;p51"/>
          <p:cNvSpPr txBox="1"/>
          <p:nvPr>
            <p:ph idx="18" type="title"/>
          </p:nvPr>
        </p:nvSpPr>
        <p:spPr>
          <a:xfrm>
            <a:off x="713150" y="3041175"/>
            <a:ext cx="880200" cy="527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500"/>
            </a:lvl1pPr>
            <a:lvl2pPr lvl="1" algn="l">
              <a:lnSpc>
                <a:spcPct val="100000"/>
              </a:lnSpc>
              <a:spcBef>
                <a:spcPts val="0"/>
              </a:spcBef>
              <a:spcAft>
                <a:spcPts val="0"/>
              </a:spcAft>
              <a:buSzPts val="2800"/>
              <a:buNone/>
              <a:defRPr>
                <a:highlight>
                  <a:schemeClr val="dk1"/>
                </a:highlight>
              </a:defRPr>
            </a:lvl2pPr>
            <a:lvl3pPr lvl="2" algn="l">
              <a:lnSpc>
                <a:spcPct val="100000"/>
              </a:lnSpc>
              <a:spcBef>
                <a:spcPts val="0"/>
              </a:spcBef>
              <a:spcAft>
                <a:spcPts val="0"/>
              </a:spcAft>
              <a:buSzPts val="2800"/>
              <a:buNone/>
              <a:defRPr>
                <a:highlight>
                  <a:schemeClr val="dk1"/>
                </a:highlight>
              </a:defRPr>
            </a:lvl3pPr>
            <a:lvl4pPr lvl="3" algn="l">
              <a:lnSpc>
                <a:spcPct val="100000"/>
              </a:lnSpc>
              <a:spcBef>
                <a:spcPts val="0"/>
              </a:spcBef>
              <a:spcAft>
                <a:spcPts val="0"/>
              </a:spcAft>
              <a:buSzPts val="2800"/>
              <a:buNone/>
              <a:defRPr>
                <a:highlight>
                  <a:schemeClr val="dk1"/>
                </a:highlight>
              </a:defRPr>
            </a:lvl4pPr>
            <a:lvl5pPr lvl="4" algn="l">
              <a:lnSpc>
                <a:spcPct val="100000"/>
              </a:lnSpc>
              <a:spcBef>
                <a:spcPts val="0"/>
              </a:spcBef>
              <a:spcAft>
                <a:spcPts val="0"/>
              </a:spcAft>
              <a:buSzPts val="2800"/>
              <a:buNone/>
              <a:defRPr>
                <a:highlight>
                  <a:schemeClr val="dk1"/>
                </a:highlight>
              </a:defRPr>
            </a:lvl5pPr>
            <a:lvl6pPr lvl="5" algn="l">
              <a:lnSpc>
                <a:spcPct val="100000"/>
              </a:lnSpc>
              <a:spcBef>
                <a:spcPts val="0"/>
              </a:spcBef>
              <a:spcAft>
                <a:spcPts val="0"/>
              </a:spcAft>
              <a:buSzPts val="2800"/>
              <a:buNone/>
              <a:defRPr>
                <a:highlight>
                  <a:schemeClr val="dk1"/>
                </a:highlight>
              </a:defRPr>
            </a:lvl6pPr>
            <a:lvl7pPr lvl="6" algn="l">
              <a:lnSpc>
                <a:spcPct val="100000"/>
              </a:lnSpc>
              <a:spcBef>
                <a:spcPts val="0"/>
              </a:spcBef>
              <a:spcAft>
                <a:spcPts val="0"/>
              </a:spcAft>
              <a:buSzPts val="2800"/>
              <a:buNone/>
              <a:defRPr>
                <a:highlight>
                  <a:schemeClr val="dk1"/>
                </a:highlight>
              </a:defRPr>
            </a:lvl7pPr>
            <a:lvl8pPr lvl="7" algn="l">
              <a:lnSpc>
                <a:spcPct val="100000"/>
              </a:lnSpc>
              <a:spcBef>
                <a:spcPts val="0"/>
              </a:spcBef>
              <a:spcAft>
                <a:spcPts val="0"/>
              </a:spcAft>
              <a:buSzPts val="2800"/>
              <a:buNone/>
              <a:defRPr>
                <a:highlight>
                  <a:schemeClr val="dk1"/>
                </a:highlight>
              </a:defRPr>
            </a:lvl8pPr>
            <a:lvl9pPr lvl="8" algn="l">
              <a:lnSpc>
                <a:spcPct val="100000"/>
              </a:lnSpc>
              <a:spcBef>
                <a:spcPts val="0"/>
              </a:spcBef>
              <a:spcAft>
                <a:spcPts val="0"/>
              </a:spcAft>
              <a:buSzPts val="2800"/>
              <a:buNone/>
              <a:defRPr>
                <a:highlight>
                  <a:schemeClr val="dk1"/>
                </a:highlight>
              </a:defRPr>
            </a:lvl9pPr>
          </a:lstStyle>
          <a:p/>
        </p:txBody>
      </p:sp>
      <p:sp>
        <p:nvSpPr>
          <p:cNvPr id="55" name="Google Shape;55;p51"/>
          <p:cNvSpPr txBox="1"/>
          <p:nvPr>
            <p:ph idx="19" type="title"/>
          </p:nvPr>
        </p:nvSpPr>
        <p:spPr>
          <a:xfrm>
            <a:off x="720000" y="539500"/>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b="1"/>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 name="Google Shape;56;p51"/>
          <p:cNvSpPr txBox="1"/>
          <p:nvPr>
            <p:ph idx="20" type="title"/>
          </p:nvPr>
        </p:nvSpPr>
        <p:spPr>
          <a:xfrm>
            <a:off x="3309000" y="3041175"/>
            <a:ext cx="880200" cy="527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7" name="Google Shape;57;p51"/>
          <p:cNvSpPr txBox="1"/>
          <p:nvPr>
            <p:ph idx="21" type="title"/>
          </p:nvPr>
        </p:nvSpPr>
        <p:spPr>
          <a:xfrm>
            <a:off x="5905000" y="3041175"/>
            <a:ext cx="880200" cy="527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500"/>
            </a:lvl1pPr>
            <a:lvl2pPr lvl="1" algn="l">
              <a:lnSpc>
                <a:spcPct val="100000"/>
              </a:lnSpc>
              <a:spcBef>
                <a:spcPts val="0"/>
              </a:spcBef>
              <a:spcAft>
                <a:spcPts val="0"/>
              </a:spcAft>
              <a:buSzPts val="2800"/>
              <a:buNone/>
              <a:defRPr>
                <a:highlight>
                  <a:schemeClr val="dk1"/>
                </a:highlight>
              </a:defRPr>
            </a:lvl2pPr>
            <a:lvl3pPr lvl="2" algn="l">
              <a:lnSpc>
                <a:spcPct val="100000"/>
              </a:lnSpc>
              <a:spcBef>
                <a:spcPts val="0"/>
              </a:spcBef>
              <a:spcAft>
                <a:spcPts val="0"/>
              </a:spcAft>
              <a:buSzPts val="2800"/>
              <a:buNone/>
              <a:defRPr>
                <a:highlight>
                  <a:schemeClr val="dk1"/>
                </a:highlight>
              </a:defRPr>
            </a:lvl3pPr>
            <a:lvl4pPr lvl="3" algn="l">
              <a:lnSpc>
                <a:spcPct val="100000"/>
              </a:lnSpc>
              <a:spcBef>
                <a:spcPts val="0"/>
              </a:spcBef>
              <a:spcAft>
                <a:spcPts val="0"/>
              </a:spcAft>
              <a:buSzPts val="2800"/>
              <a:buNone/>
              <a:defRPr>
                <a:highlight>
                  <a:schemeClr val="dk1"/>
                </a:highlight>
              </a:defRPr>
            </a:lvl4pPr>
            <a:lvl5pPr lvl="4" algn="l">
              <a:lnSpc>
                <a:spcPct val="100000"/>
              </a:lnSpc>
              <a:spcBef>
                <a:spcPts val="0"/>
              </a:spcBef>
              <a:spcAft>
                <a:spcPts val="0"/>
              </a:spcAft>
              <a:buSzPts val="2800"/>
              <a:buNone/>
              <a:defRPr>
                <a:highlight>
                  <a:schemeClr val="dk1"/>
                </a:highlight>
              </a:defRPr>
            </a:lvl5pPr>
            <a:lvl6pPr lvl="5" algn="l">
              <a:lnSpc>
                <a:spcPct val="100000"/>
              </a:lnSpc>
              <a:spcBef>
                <a:spcPts val="0"/>
              </a:spcBef>
              <a:spcAft>
                <a:spcPts val="0"/>
              </a:spcAft>
              <a:buSzPts val="2800"/>
              <a:buNone/>
              <a:defRPr>
                <a:highlight>
                  <a:schemeClr val="dk1"/>
                </a:highlight>
              </a:defRPr>
            </a:lvl6pPr>
            <a:lvl7pPr lvl="6" algn="l">
              <a:lnSpc>
                <a:spcPct val="100000"/>
              </a:lnSpc>
              <a:spcBef>
                <a:spcPts val="0"/>
              </a:spcBef>
              <a:spcAft>
                <a:spcPts val="0"/>
              </a:spcAft>
              <a:buSzPts val="2800"/>
              <a:buNone/>
              <a:defRPr>
                <a:highlight>
                  <a:schemeClr val="dk1"/>
                </a:highlight>
              </a:defRPr>
            </a:lvl7pPr>
            <a:lvl8pPr lvl="7" algn="l">
              <a:lnSpc>
                <a:spcPct val="100000"/>
              </a:lnSpc>
              <a:spcBef>
                <a:spcPts val="0"/>
              </a:spcBef>
              <a:spcAft>
                <a:spcPts val="0"/>
              </a:spcAft>
              <a:buSzPts val="2800"/>
              <a:buNone/>
              <a:defRPr>
                <a:highlight>
                  <a:schemeClr val="dk1"/>
                </a:highlight>
              </a:defRPr>
            </a:lvl8pPr>
            <a:lvl9pPr lvl="8" algn="l">
              <a:lnSpc>
                <a:spcPct val="100000"/>
              </a:lnSpc>
              <a:spcBef>
                <a:spcPts val="0"/>
              </a:spcBef>
              <a:spcAft>
                <a:spcPts val="0"/>
              </a:spcAft>
              <a:buSzPts val="2800"/>
              <a:buNone/>
              <a:defRPr>
                <a:highlight>
                  <a:schemeClr val="dk1"/>
                </a:highlight>
              </a:defRPr>
            </a:lvl9pPr>
          </a:lstStyle>
          <a:p/>
        </p:txBody>
      </p:sp>
      <p:grpSp>
        <p:nvGrpSpPr>
          <p:cNvPr id="58" name="Google Shape;58;p51"/>
          <p:cNvGrpSpPr/>
          <p:nvPr/>
        </p:nvGrpSpPr>
        <p:grpSpPr>
          <a:xfrm>
            <a:off x="136300" y="139550"/>
            <a:ext cx="8810700" cy="4880400"/>
            <a:chOff x="136300" y="139550"/>
            <a:chExt cx="8810700" cy="4880400"/>
          </a:xfrm>
        </p:grpSpPr>
        <p:sp>
          <p:nvSpPr>
            <p:cNvPr id="59" name="Google Shape;59;p51"/>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51"/>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61" name="Google Shape;61;p51"/>
          <p:cNvPicPr preferRelativeResize="0"/>
          <p:nvPr/>
        </p:nvPicPr>
        <p:blipFill rotWithShape="1">
          <a:blip r:embed="rId2">
            <a:alphaModFix/>
          </a:blip>
          <a:srcRect b="474" l="0" r="0" t="475"/>
          <a:stretch/>
        </p:blipFill>
        <p:spPr>
          <a:xfrm rot="3188814">
            <a:off x="8274076" y="-112874"/>
            <a:ext cx="481498" cy="1587647"/>
          </a:xfrm>
          <a:prstGeom prst="rect">
            <a:avLst/>
          </a:prstGeom>
          <a:noFill/>
          <a:ln>
            <a:noFill/>
          </a:ln>
        </p:spPr>
      </p:pic>
      <p:pic>
        <p:nvPicPr>
          <p:cNvPr id="62" name="Google Shape;62;p51"/>
          <p:cNvPicPr preferRelativeResize="0"/>
          <p:nvPr/>
        </p:nvPicPr>
        <p:blipFill rotWithShape="1">
          <a:blip r:embed="rId3">
            <a:alphaModFix/>
          </a:blip>
          <a:srcRect b="669" l="0" r="0" t="669"/>
          <a:stretch/>
        </p:blipFill>
        <p:spPr>
          <a:xfrm rot="-3500494">
            <a:off x="-117533" y="79608"/>
            <a:ext cx="671792" cy="919762"/>
          </a:xfrm>
          <a:prstGeom prst="rect">
            <a:avLst/>
          </a:prstGeom>
          <a:noFill/>
          <a:ln>
            <a:noFill/>
          </a:ln>
        </p:spPr>
      </p:pic>
      <p:pic>
        <p:nvPicPr>
          <p:cNvPr id="63" name="Google Shape;63;p51"/>
          <p:cNvPicPr preferRelativeResize="0"/>
          <p:nvPr/>
        </p:nvPicPr>
        <p:blipFill rotWithShape="1">
          <a:blip r:embed="rId3">
            <a:alphaModFix/>
          </a:blip>
          <a:srcRect b="669" l="0" r="0" t="669"/>
          <a:stretch/>
        </p:blipFill>
        <p:spPr>
          <a:xfrm rot="7299506">
            <a:off x="8605417" y="4198908"/>
            <a:ext cx="671792" cy="9197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4" name="Shape 64"/>
        <p:cNvGrpSpPr/>
        <p:nvPr/>
      </p:nvGrpSpPr>
      <p:grpSpPr>
        <a:xfrm>
          <a:off x="0" y="0"/>
          <a:ext cx="0" cy="0"/>
          <a:chOff x="0" y="0"/>
          <a:chExt cx="0" cy="0"/>
        </a:xfrm>
      </p:grpSpPr>
      <p:sp>
        <p:nvSpPr>
          <p:cNvPr id="65" name="Google Shape;65;p52"/>
          <p:cNvSpPr txBox="1"/>
          <p:nvPr>
            <p:ph type="title"/>
          </p:nvPr>
        </p:nvSpPr>
        <p:spPr>
          <a:xfrm>
            <a:off x="4786875" y="1524425"/>
            <a:ext cx="3309600" cy="572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None/>
              <a:defRPr sz="4000">
                <a:solidFill>
                  <a:schemeClr val="dk1"/>
                </a:solidFill>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66" name="Google Shape;66;p52"/>
          <p:cNvSpPr txBox="1"/>
          <p:nvPr>
            <p:ph idx="1" type="body"/>
          </p:nvPr>
        </p:nvSpPr>
        <p:spPr>
          <a:xfrm>
            <a:off x="4916325" y="2140675"/>
            <a:ext cx="3050700" cy="1495200"/>
          </a:xfrm>
          <a:prstGeom prst="rect">
            <a:avLst/>
          </a:prstGeom>
          <a:noFill/>
          <a:ln>
            <a:noFill/>
          </a:ln>
        </p:spPr>
        <p:txBody>
          <a:bodyPr anchorCtr="0" anchor="ctr" bIns="91425" lIns="91425" spcFirstLastPara="1" rIns="91425" wrap="square" tIns="91425">
            <a:noAutofit/>
          </a:bodyPr>
          <a:lstStyle>
            <a:lvl1pPr indent="-304800" lvl="0" marL="457200" algn="ctr">
              <a:lnSpc>
                <a:spcPct val="100000"/>
              </a:lnSpc>
              <a:spcBef>
                <a:spcPts val="0"/>
              </a:spcBef>
              <a:spcAft>
                <a:spcPts val="0"/>
              </a:spcAft>
              <a:buSzPts val="1200"/>
              <a:buChar char="●"/>
              <a:defRPr/>
            </a:lvl1pPr>
            <a:lvl2pPr indent="-304800" lvl="1" marL="914400" algn="l">
              <a:lnSpc>
                <a:spcPct val="100000"/>
              </a:lnSpc>
              <a:spcBef>
                <a:spcPts val="0"/>
              </a:spcBef>
              <a:spcAft>
                <a:spcPts val="0"/>
              </a:spcAft>
              <a:buSzPts val="1200"/>
              <a:buChar char="○"/>
              <a:defRPr sz="1200"/>
            </a:lvl2pPr>
            <a:lvl3pPr indent="-304800" lvl="2" marL="1371600" algn="l">
              <a:lnSpc>
                <a:spcPct val="100000"/>
              </a:lnSpc>
              <a:spcBef>
                <a:spcPts val="0"/>
              </a:spcBef>
              <a:spcAft>
                <a:spcPts val="0"/>
              </a:spcAft>
              <a:buSzPts val="1200"/>
              <a:buChar char="■"/>
              <a:defRPr sz="1200"/>
            </a:lvl3pPr>
            <a:lvl4pPr indent="-304800" lvl="3" marL="1828800" algn="l">
              <a:lnSpc>
                <a:spcPct val="100000"/>
              </a:lnSpc>
              <a:spcBef>
                <a:spcPts val="0"/>
              </a:spcBef>
              <a:spcAft>
                <a:spcPts val="0"/>
              </a:spcAft>
              <a:buSzPts val="1200"/>
              <a:buChar char="●"/>
              <a:defRPr sz="1200"/>
            </a:lvl4pPr>
            <a:lvl5pPr indent="-304800" lvl="4" marL="2286000" algn="l">
              <a:lnSpc>
                <a:spcPct val="100000"/>
              </a:lnSpc>
              <a:spcBef>
                <a:spcPts val="0"/>
              </a:spcBef>
              <a:spcAft>
                <a:spcPts val="0"/>
              </a:spcAft>
              <a:buSzPts val="1200"/>
              <a:buChar char="○"/>
              <a:defRPr sz="1200"/>
            </a:lvl5pPr>
            <a:lvl6pPr indent="-304800" lvl="5" marL="2743200" algn="l">
              <a:lnSpc>
                <a:spcPct val="100000"/>
              </a:lnSpc>
              <a:spcBef>
                <a:spcPts val="0"/>
              </a:spcBef>
              <a:spcAft>
                <a:spcPts val="0"/>
              </a:spcAft>
              <a:buSzPts val="1200"/>
              <a:buChar char="■"/>
              <a:defRPr sz="1200"/>
            </a:lvl6pPr>
            <a:lvl7pPr indent="-304800" lvl="6" marL="3200400" algn="l">
              <a:lnSpc>
                <a:spcPct val="100000"/>
              </a:lnSpc>
              <a:spcBef>
                <a:spcPts val="0"/>
              </a:spcBef>
              <a:spcAft>
                <a:spcPts val="0"/>
              </a:spcAft>
              <a:buSzPts val="1200"/>
              <a:buChar char="●"/>
              <a:defRPr sz="1200"/>
            </a:lvl7pPr>
            <a:lvl8pPr indent="-304800" lvl="7" marL="3657600" algn="l">
              <a:lnSpc>
                <a:spcPct val="100000"/>
              </a:lnSpc>
              <a:spcBef>
                <a:spcPts val="0"/>
              </a:spcBef>
              <a:spcAft>
                <a:spcPts val="0"/>
              </a:spcAft>
              <a:buSzPts val="1200"/>
              <a:buChar char="○"/>
              <a:defRPr sz="1200"/>
            </a:lvl8pPr>
            <a:lvl9pPr indent="-304800" lvl="8" marL="4114800" algn="l">
              <a:lnSpc>
                <a:spcPct val="100000"/>
              </a:lnSpc>
              <a:spcBef>
                <a:spcPts val="0"/>
              </a:spcBef>
              <a:spcAft>
                <a:spcPts val="0"/>
              </a:spcAft>
              <a:buSzPts val="1200"/>
              <a:buChar char="■"/>
              <a:defRPr sz="1200"/>
            </a:lvl9pPr>
          </a:lstStyle>
          <a:p/>
        </p:txBody>
      </p:sp>
      <p:grpSp>
        <p:nvGrpSpPr>
          <p:cNvPr id="67" name="Google Shape;67;p52"/>
          <p:cNvGrpSpPr/>
          <p:nvPr/>
        </p:nvGrpSpPr>
        <p:grpSpPr>
          <a:xfrm>
            <a:off x="136300" y="139550"/>
            <a:ext cx="8810700" cy="4880400"/>
            <a:chOff x="136300" y="139550"/>
            <a:chExt cx="8810700" cy="4880400"/>
          </a:xfrm>
        </p:grpSpPr>
        <p:sp>
          <p:nvSpPr>
            <p:cNvPr id="68" name="Google Shape;68;p52"/>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52"/>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70" name="Google Shape;70;p52"/>
          <p:cNvPicPr preferRelativeResize="0"/>
          <p:nvPr/>
        </p:nvPicPr>
        <p:blipFill rotWithShape="1">
          <a:blip r:embed="rId2">
            <a:alphaModFix/>
          </a:blip>
          <a:srcRect b="0" l="0" r="0" t="0"/>
          <a:stretch/>
        </p:blipFill>
        <p:spPr>
          <a:xfrm>
            <a:off x="-608587" y="-40825"/>
            <a:ext cx="5642825" cy="5642825"/>
          </a:xfrm>
          <a:prstGeom prst="rect">
            <a:avLst/>
          </a:prstGeom>
          <a:noFill/>
          <a:ln>
            <a:noFill/>
          </a:ln>
        </p:spPr>
      </p:pic>
      <p:grpSp>
        <p:nvGrpSpPr>
          <p:cNvPr id="71" name="Google Shape;71;p52"/>
          <p:cNvGrpSpPr/>
          <p:nvPr/>
        </p:nvGrpSpPr>
        <p:grpSpPr>
          <a:xfrm>
            <a:off x="136300" y="139550"/>
            <a:ext cx="8810700" cy="4880400"/>
            <a:chOff x="136300" y="139550"/>
            <a:chExt cx="8810700" cy="4880400"/>
          </a:xfrm>
        </p:grpSpPr>
        <p:sp>
          <p:nvSpPr>
            <p:cNvPr id="72" name="Google Shape;72;p52"/>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52"/>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74" name="Google Shape;74;p52"/>
          <p:cNvPicPr preferRelativeResize="0"/>
          <p:nvPr/>
        </p:nvPicPr>
        <p:blipFill rotWithShape="1">
          <a:blip r:embed="rId3">
            <a:alphaModFix/>
          </a:blip>
          <a:srcRect b="0" l="355" r="347" t="0"/>
          <a:stretch/>
        </p:blipFill>
        <p:spPr>
          <a:xfrm>
            <a:off x="-189475" y="-76050"/>
            <a:ext cx="1258449" cy="902450"/>
          </a:xfrm>
          <a:prstGeom prst="rect">
            <a:avLst/>
          </a:prstGeom>
          <a:noFill/>
          <a:ln>
            <a:noFill/>
          </a:ln>
        </p:spPr>
      </p:pic>
      <p:pic>
        <p:nvPicPr>
          <p:cNvPr id="75" name="Google Shape;75;p52"/>
          <p:cNvPicPr preferRelativeResize="0"/>
          <p:nvPr/>
        </p:nvPicPr>
        <p:blipFill rotWithShape="1">
          <a:blip r:embed="rId3">
            <a:alphaModFix/>
          </a:blip>
          <a:srcRect b="0" l="347" r="357" t="0"/>
          <a:stretch/>
        </p:blipFill>
        <p:spPr>
          <a:xfrm flipH="1" rot="10800000">
            <a:off x="-25675" y="4353479"/>
            <a:ext cx="1094649" cy="784950"/>
          </a:xfrm>
          <a:prstGeom prst="rect">
            <a:avLst/>
          </a:prstGeom>
          <a:noFill/>
          <a:ln>
            <a:noFill/>
          </a:ln>
        </p:spPr>
      </p:pic>
      <p:pic>
        <p:nvPicPr>
          <p:cNvPr id="76" name="Google Shape;76;p52"/>
          <p:cNvPicPr preferRelativeResize="0"/>
          <p:nvPr/>
        </p:nvPicPr>
        <p:blipFill rotWithShape="1">
          <a:blip r:embed="rId4">
            <a:alphaModFix/>
          </a:blip>
          <a:srcRect b="678" l="0" r="0" t="670"/>
          <a:stretch/>
        </p:blipFill>
        <p:spPr>
          <a:xfrm rot="5905218">
            <a:off x="8776664" y="2236219"/>
            <a:ext cx="665172" cy="91066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CUSTOM_3_1">
    <p:spTree>
      <p:nvGrpSpPr>
        <p:cNvPr id="77" name="Shape 77"/>
        <p:cNvGrpSpPr/>
        <p:nvPr/>
      </p:nvGrpSpPr>
      <p:grpSpPr>
        <a:xfrm>
          <a:off x="0" y="0"/>
          <a:ext cx="0" cy="0"/>
          <a:chOff x="0" y="0"/>
          <a:chExt cx="0" cy="0"/>
        </a:xfrm>
      </p:grpSpPr>
      <p:pic>
        <p:nvPicPr>
          <p:cNvPr id="78" name="Google Shape;78;p53"/>
          <p:cNvPicPr preferRelativeResize="0"/>
          <p:nvPr/>
        </p:nvPicPr>
        <p:blipFill rotWithShape="1">
          <a:blip r:embed="rId2">
            <a:alphaModFix/>
          </a:blip>
          <a:srcRect b="0" l="0" r="0" t="0"/>
          <a:stretch/>
        </p:blipFill>
        <p:spPr>
          <a:xfrm flipH="1" rot="10800000">
            <a:off x="-883325" y="-655800"/>
            <a:ext cx="4701900" cy="4701900"/>
          </a:xfrm>
          <a:prstGeom prst="rect">
            <a:avLst/>
          </a:prstGeom>
          <a:noFill/>
          <a:ln>
            <a:noFill/>
          </a:ln>
        </p:spPr>
      </p:pic>
      <p:grpSp>
        <p:nvGrpSpPr>
          <p:cNvPr id="79" name="Google Shape;79;p53"/>
          <p:cNvGrpSpPr/>
          <p:nvPr/>
        </p:nvGrpSpPr>
        <p:grpSpPr>
          <a:xfrm>
            <a:off x="136300" y="139550"/>
            <a:ext cx="8810700" cy="4880400"/>
            <a:chOff x="136300" y="139550"/>
            <a:chExt cx="8810700" cy="4880400"/>
          </a:xfrm>
        </p:grpSpPr>
        <p:sp>
          <p:nvSpPr>
            <p:cNvPr id="80" name="Google Shape;80;p53"/>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53"/>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2" name="Google Shape;82;p53"/>
          <p:cNvSpPr txBox="1"/>
          <p:nvPr>
            <p:ph type="title"/>
          </p:nvPr>
        </p:nvSpPr>
        <p:spPr>
          <a:xfrm>
            <a:off x="4001500" y="2940300"/>
            <a:ext cx="3933900" cy="614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000"/>
              <a:buNone/>
              <a:defRPr b="1" sz="2800"/>
            </a:lvl1pPr>
            <a:lvl2pPr lvl="1" algn="ctr">
              <a:lnSpc>
                <a:spcPct val="100000"/>
              </a:lnSpc>
              <a:spcBef>
                <a:spcPts val="0"/>
              </a:spcBef>
              <a:spcAft>
                <a:spcPts val="0"/>
              </a:spcAft>
              <a:buSzPts val="2800"/>
              <a:buNone/>
              <a:defRPr b="1" sz="2800"/>
            </a:lvl2pPr>
            <a:lvl3pPr lvl="2" algn="ctr">
              <a:lnSpc>
                <a:spcPct val="100000"/>
              </a:lnSpc>
              <a:spcBef>
                <a:spcPts val="0"/>
              </a:spcBef>
              <a:spcAft>
                <a:spcPts val="0"/>
              </a:spcAft>
              <a:buSzPts val="2800"/>
              <a:buNone/>
              <a:defRPr b="1" sz="2800"/>
            </a:lvl3pPr>
            <a:lvl4pPr lvl="3" algn="ctr">
              <a:lnSpc>
                <a:spcPct val="100000"/>
              </a:lnSpc>
              <a:spcBef>
                <a:spcPts val="0"/>
              </a:spcBef>
              <a:spcAft>
                <a:spcPts val="0"/>
              </a:spcAft>
              <a:buSzPts val="2800"/>
              <a:buNone/>
              <a:defRPr b="1" sz="2800"/>
            </a:lvl4pPr>
            <a:lvl5pPr lvl="4" algn="ctr">
              <a:lnSpc>
                <a:spcPct val="100000"/>
              </a:lnSpc>
              <a:spcBef>
                <a:spcPts val="0"/>
              </a:spcBef>
              <a:spcAft>
                <a:spcPts val="0"/>
              </a:spcAft>
              <a:buSzPts val="2800"/>
              <a:buNone/>
              <a:defRPr b="1" sz="2800"/>
            </a:lvl5pPr>
            <a:lvl6pPr lvl="5" algn="ctr">
              <a:lnSpc>
                <a:spcPct val="100000"/>
              </a:lnSpc>
              <a:spcBef>
                <a:spcPts val="0"/>
              </a:spcBef>
              <a:spcAft>
                <a:spcPts val="0"/>
              </a:spcAft>
              <a:buSzPts val="2800"/>
              <a:buNone/>
              <a:defRPr b="1" sz="2800"/>
            </a:lvl6pPr>
            <a:lvl7pPr lvl="6" algn="ctr">
              <a:lnSpc>
                <a:spcPct val="100000"/>
              </a:lnSpc>
              <a:spcBef>
                <a:spcPts val="0"/>
              </a:spcBef>
              <a:spcAft>
                <a:spcPts val="0"/>
              </a:spcAft>
              <a:buSzPts val="2800"/>
              <a:buNone/>
              <a:defRPr b="1" sz="2800"/>
            </a:lvl7pPr>
            <a:lvl8pPr lvl="7" algn="ctr">
              <a:lnSpc>
                <a:spcPct val="100000"/>
              </a:lnSpc>
              <a:spcBef>
                <a:spcPts val="0"/>
              </a:spcBef>
              <a:spcAft>
                <a:spcPts val="0"/>
              </a:spcAft>
              <a:buSzPts val="2800"/>
              <a:buNone/>
              <a:defRPr b="1" sz="2800"/>
            </a:lvl8pPr>
            <a:lvl9pPr lvl="8" algn="ctr">
              <a:lnSpc>
                <a:spcPct val="100000"/>
              </a:lnSpc>
              <a:spcBef>
                <a:spcPts val="0"/>
              </a:spcBef>
              <a:spcAft>
                <a:spcPts val="0"/>
              </a:spcAft>
              <a:buSzPts val="2800"/>
              <a:buNone/>
              <a:defRPr b="1" sz="2800"/>
            </a:lvl9pPr>
          </a:lstStyle>
          <a:p/>
        </p:txBody>
      </p:sp>
      <p:sp>
        <p:nvSpPr>
          <p:cNvPr id="83" name="Google Shape;83;p53"/>
          <p:cNvSpPr txBox="1"/>
          <p:nvPr>
            <p:ph idx="1" type="subTitle"/>
          </p:nvPr>
        </p:nvSpPr>
        <p:spPr>
          <a:xfrm>
            <a:off x="3506074" y="1488900"/>
            <a:ext cx="4924800" cy="1304400"/>
          </a:xfrm>
          <a:prstGeom prst="rect">
            <a:avLst/>
          </a:prstGeom>
          <a:noFill/>
          <a:ln>
            <a:noFill/>
          </a:ln>
        </p:spPr>
        <p:txBody>
          <a:bodyPr anchorCtr="0" anchor="ctr" bIns="91425" lIns="91425" spcFirstLastPara="1" rIns="91425" wrap="square" tIns="91425">
            <a:noAutofit/>
          </a:bodyPr>
          <a:lstStyle>
            <a:lvl1pPr lvl="0" marR="38100" algn="ctr">
              <a:lnSpc>
                <a:spcPct val="100000"/>
              </a:lnSpc>
              <a:spcBef>
                <a:spcPts val="0"/>
              </a:spcBef>
              <a:spcAft>
                <a:spcPts val="0"/>
              </a:spcAft>
              <a:buClr>
                <a:schemeClr val="dk1"/>
              </a:buClr>
              <a:buSzPts val="1400"/>
              <a:buNone/>
              <a:defRPr sz="21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4" name="Google Shape;84;p53"/>
          <p:cNvSpPr/>
          <p:nvPr>
            <p:ph idx="2" type="pic"/>
          </p:nvPr>
        </p:nvSpPr>
        <p:spPr>
          <a:xfrm>
            <a:off x="755100" y="875875"/>
            <a:ext cx="2297400" cy="3465900"/>
          </a:xfrm>
          <a:prstGeom prst="ellipse">
            <a:avLst/>
          </a:prstGeom>
          <a:noFill/>
          <a:ln>
            <a:noFill/>
          </a:ln>
        </p:spPr>
      </p:sp>
      <p:pic>
        <p:nvPicPr>
          <p:cNvPr id="85" name="Google Shape;85;p53"/>
          <p:cNvPicPr preferRelativeResize="0"/>
          <p:nvPr/>
        </p:nvPicPr>
        <p:blipFill rotWithShape="1">
          <a:blip r:embed="rId3">
            <a:alphaModFix/>
          </a:blip>
          <a:srcRect b="0" l="355" r="347" t="0"/>
          <a:stretch/>
        </p:blipFill>
        <p:spPr>
          <a:xfrm>
            <a:off x="-85627" y="4126150"/>
            <a:ext cx="1345075" cy="964575"/>
          </a:xfrm>
          <a:prstGeom prst="rect">
            <a:avLst/>
          </a:prstGeom>
          <a:noFill/>
          <a:ln>
            <a:noFill/>
          </a:ln>
        </p:spPr>
      </p:pic>
      <p:pic>
        <p:nvPicPr>
          <p:cNvPr id="86" name="Google Shape;86;p53"/>
          <p:cNvPicPr preferRelativeResize="0"/>
          <p:nvPr/>
        </p:nvPicPr>
        <p:blipFill rotWithShape="1">
          <a:blip r:embed="rId3">
            <a:alphaModFix/>
          </a:blip>
          <a:srcRect b="0" l="355" r="347" t="0"/>
          <a:stretch/>
        </p:blipFill>
        <p:spPr>
          <a:xfrm rot="10800000">
            <a:off x="7874927" y="-12"/>
            <a:ext cx="1344700" cy="96430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87" name="Shape 8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88" name="Shape 88"/>
        <p:cNvGrpSpPr/>
        <p:nvPr/>
      </p:nvGrpSpPr>
      <p:grpSpPr>
        <a:xfrm>
          <a:off x="0" y="0"/>
          <a:ext cx="0" cy="0"/>
          <a:chOff x="0" y="0"/>
          <a:chExt cx="0" cy="0"/>
        </a:xfrm>
      </p:grpSpPr>
      <p:grpSp>
        <p:nvGrpSpPr>
          <p:cNvPr id="89" name="Google Shape;89;p55"/>
          <p:cNvGrpSpPr/>
          <p:nvPr/>
        </p:nvGrpSpPr>
        <p:grpSpPr>
          <a:xfrm>
            <a:off x="136300" y="139550"/>
            <a:ext cx="8810700" cy="4880400"/>
            <a:chOff x="136300" y="139550"/>
            <a:chExt cx="8810700" cy="4880400"/>
          </a:xfrm>
        </p:grpSpPr>
        <p:sp>
          <p:nvSpPr>
            <p:cNvPr id="90" name="Google Shape;90;p55"/>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55"/>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2" name="Google Shape;92;p55"/>
          <p:cNvSpPr txBox="1"/>
          <p:nvPr>
            <p:ph type="ctrTitle"/>
          </p:nvPr>
        </p:nvSpPr>
        <p:spPr>
          <a:xfrm>
            <a:off x="713225" y="1199375"/>
            <a:ext cx="5253300" cy="2209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5200"/>
              <a:buNone/>
              <a:defRPr sz="5000">
                <a:latin typeface="Aref Ruqaa"/>
                <a:ea typeface="Aref Ruqaa"/>
                <a:cs typeface="Aref Ruqaa"/>
                <a:sym typeface="Aref Ruqaa"/>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93" name="Google Shape;93;p55"/>
          <p:cNvSpPr txBox="1"/>
          <p:nvPr>
            <p:ph idx="1" type="subTitle"/>
          </p:nvPr>
        </p:nvSpPr>
        <p:spPr>
          <a:xfrm>
            <a:off x="713225" y="3672025"/>
            <a:ext cx="3930000" cy="479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800"/>
              <a:buNone/>
              <a:defRPr sz="1600">
                <a:solidFill>
                  <a:schemeClr val="dk1"/>
                </a:solidFill>
                <a:latin typeface="Nunito"/>
                <a:ea typeface="Nunito"/>
                <a:cs typeface="Nunito"/>
                <a:sym typeface="Nunito"/>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94" name="Google Shape;94;p55"/>
          <p:cNvPicPr preferRelativeResize="0"/>
          <p:nvPr/>
        </p:nvPicPr>
        <p:blipFill rotWithShape="1">
          <a:blip r:embed="rId3">
            <a:alphaModFix/>
          </a:blip>
          <a:srcRect b="0" l="355" r="347" t="0"/>
          <a:stretch/>
        </p:blipFill>
        <p:spPr>
          <a:xfrm>
            <a:off x="-107572" y="0"/>
            <a:ext cx="1258449" cy="902450"/>
          </a:xfrm>
          <a:prstGeom prst="rect">
            <a:avLst/>
          </a:prstGeom>
          <a:noFill/>
          <a:ln>
            <a:noFill/>
          </a:ln>
        </p:spPr>
      </p:pic>
      <p:pic>
        <p:nvPicPr>
          <p:cNvPr id="95" name="Google Shape;95;p55"/>
          <p:cNvPicPr preferRelativeResize="0"/>
          <p:nvPr/>
        </p:nvPicPr>
        <p:blipFill rotWithShape="1">
          <a:blip r:embed="rId3">
            <a:alphaModFix/>
          </a:blip>
          <a:srcRect b="0" l="347" r="357" t="0"/>
          <a:stretch/>
        </p:blipFill>
        <p:spPr>
          <a:xfrm flipH="1" rot="10800000">
            <a:off x="-25675" y="4353479"/>
            <a:ext cx="1094649" cy="784950"/>
          </a:xfrm>
          <a:prstGeom prst="rect">
            <a:avLst/>
          </a:prstGeom>
          <a:noFill/>
          <a:ln>
            <a:noFill/>
          </a:ln>
        </p:spPr>
      </p:pic>
      <p:pic>
        <p:nvPicPr>
          <p:cNvPr id="96" name="Google Shape;96;p55"/>
          <p:cNvPicPr preferRelativeResize="0"/>
          <p:nvPr/>
        </p:nvPicPr>
        <p:blipFill rotWithShape="1">
          <a:blip r:embed="rId4">
            <a:alphaModFix/>
          </a:blip>
          <a:srcRect b="678" l="0" r="0" t="670"/>
          <a:stretch/>
        </p:blipFill>
        <p:spPr>
          <a:xfrm rot="5905218">
            <a:off x="8379814" y="4287419"/>
            <a:ext cx="665172" cy="910663"/>
          </a:xfrm>
          <a:prstGeom prst="rect">
            <a:avLst/>
          </a:prstGeom>
          <a:noFill/>
          <a:ln>
            <a:noFill/>
          </a:ln>
        </p:spPr>
      </p:pic>
      <p:pic>
        <p:nvPicPr>
          <p:cNvPr id="97" name="Google Shape;97;p55"/>
          <p:cNvPicPr preferRelativeResize="0"/>
          <p:nvPr/>
        </p:nvPicPr>
        <p:blipFill rotWithShape="1">
          <a:blip r:embed="rId5">
            <a:alphaModFix/>
          </a:blip>
          <a:srcRect b="0" l="0" r="0" t="0"/>
          <a:stretch/>
        </p:blipFill>
        <p:spPr>
          <a:xfrm>
            <a:off x="5597625" y="1133850"/>
            <a:ext cx="4447150" cy="44471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TITLE_AND_BODY_1_1">
    <p:spTree>
      <p:nvGrpSpPr>
        <p:cNvPr id="98" name="Shape 98"/>
        <p:cNvGrpSpPr/>
        <p:nvPr/>
      </p:nvGrpSpPr>
      <p:grpSpPr>
        <a:xfrm>
          <a:off x="0" y="0"/>
          <a:ext cx="0" cy="0"/>
          <a:chOff x="0" y="0"/>
          <a:chExt cx="0" cy="0"/>
        </a:xfrm>
      </p:grpSpPr>
      <p:pic>
        <p:nvPicPr>
          <p:cNvPr id="99" name="Google Shape;99;p56"/>
          <p:cNvPicPr preferRelativeResize="0"/>
          <p:nvPr/>
        </p:nvPicPr>
        <p:blipFill rotWithShape="1">
          <a:blip r:embed="rId2">
            <a:alphaModFix/>
          </a:blip>
          <a:srcRect b="0" l="0" r="0" t="0"/>
          <a:stretch/>
        </p:blipFill>
        <p:spPr>
          <a:xfrm flipH="1" rot="10800000">
            <a:off x="736838" y="-136825"/>
            <a:ext cx="5642825" cy="5642825"/>
          </a:xfrm>
          <a:prstGeom prst="rect">
            <a:avLst/>
          </a:prstGeom>
          <a:noFill/>
          <a:ln>
            <a:noFill/>
          </a:ln>
        </p:spPr>
      </p:pic>
      <p:grpSp>
        <p:nvGrpSpPr>
          <p:cNvPr id="100" name="Google Shape;100;p56"/>
          <p:cNvGrpSpPr/>
          <p:nvPr/>
        </p:nvGrpSpPr>
        <p:grpSpPr>
          <a:xfrm>
            <a:off x="136300" y="139550"/>
            <a:ext cx="8810700" cy="4880400"/>
            <a:chOff x="136300" y="139550"/>
            <a:chExt cx="8810700" cy="4880400"/>
          </a:xfrm>
        </p:grpSpPr>
        <p:sp>
          <p:nvSpPr>
            <p:cNvPr id="101" name="Google Shape;101;p56"/>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56"/>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3" name="Google Shape;103;p56"/>
          <p:cNvGrpSpPr/>
          <p:nvPr/>
        </p:nvGrpSpPr>
        <p:grpSpPr>
          <a:xfrm>
            <a:off x="136300" y="139550"/>
            <a:ext cx="8810700" cy="4880400"/>
            <a:chOff x="136300" y="139550"/>
            <a:chExt cx="8810700" cy="4880400"/>
          </a:xfrm>
        </p:grpSpPr>
        <p:sp>
          <p:nvSpPr>
            <p:cNvPr id="104" name="Google Shape;104;p56"/>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56"/>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6" name="Google Shape;106;p56"/>
          <p:cNvSpPr/>
          <p:nvPr>
            <p:ph idx="2" type="pic"/>
          </p:nvPr>
        </p:nvSpPr>
        <p:spPr>
          <a:xfrm>
            <a:off x="6133375" y="912350"/>
            <a:ext cx="2297400" cy="3465900"/>
          </a:xfrm>
          <a:prstGeom prst="ellipse">
            <a:avLst/>
          </a:prstGeom>
          <a:noFill/>
          <a:ln>
            <a:noFill/>
          </a:ln>
        </p:spPr>
      </p:sp>
      <p:sp>
        <p:nvSpPr>
          <p:cNvPr id="107" name="Google Shape;107;p56"/>
          <p:cNvSpPr txBox="1"/>
          <p:nvPr>
            <p:ph type="title"/>
          </p:nvPr>
        </p:nvSpPr>
        <p:spPr>
          <a:xfrm>
            <a:off x="845975" y="1444200"/>
            <a:ext cx="4899000" cy="1434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000"/>
              <a:buNone/>
              <a:defRPr b="1" sz="102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8" name="Google Shape;108;p56"/>
          <p:cNvSpPr txBox="1"/>
          <p:nvPr>
            <p:ph idx="1" type="body"/>
          </p:nvPr>
        </p:nvSpPr>
        <p:spPr>
          <a:xfrm>
            <a:off x="1135100" y="2974188"/>
            <a:ext cx="4320600" cy="725100"/>
          </a:xfrm>
          <a:prstGeom prst="rect">
            <a:avLst/>
          </a:prstGeom>
          <a:noFill/>
          <a:ln>
            <a:noFill/>
          </a:ln>
        </p:spPr>
        <p:txBody>
          <a:bodyPr anchorCtr="0" anchor="ctr" bIns="91425" lIns="91425" spcFirstLastPara="1" rIns="91425" wrap="square" tIns="91425">
            <a:noAutofit/>
          </a:bodyPr>
          <a:lstStyle>
            <a:lvl1pPr indent="-317500" lvl="0" marL="457200" algn="ctr">
              <a:lnSpc>
                <a:spcPct val="100000"/>
              </a:lnSpc>
              <a:spcBef>
                <a:spcPts val="0"/>
              </a:spcBef>
              <a:spcAft>
                <a:spcPts val="0"/>
              </a:spcAft>
              <a:buSzPts val="1400"/>
              <a:buChar char="●"/>
              <a:defRPr/>
            </a:lvl1pPr>
            <a:lvl2pPr indent="-317500" lvl="1" marL="914400" algn="l">
              <a:lnSpc>
                <a:spcPct val="100000"/>
              </a:lnSpc>
              <a:spcBef>
                <a:spcPts val="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pic>
        <p:nvPicPr>
          <p:cNvPr id="109" name="Google Shape;109;p56"/>
          <p:cNvPicPr preferRelativeResize="0"/>
          <p:nvPr/>
        </p:nvPicPr>
        <p:blipFill rotWithShape="1">
          <a:blip r:embed="rId3">
            <a:alphaModFix/>
          </a:blip>
          <a:srcRect b="0" l="355" r="347" t="0"/>
          <a:stretch/>
        </p:blipFill>
        <p:spPr>
          <a:xfrm>
            <a:off x="-2" y="4052850"/>
            <a:ext cx="1345075" cy="964575"/>
          </a:xfrm>
          <a:prstGeom prst="rect">
            <a:avLst/>
          </a:prstGeom>
          <a:noFill/>
          <a:ln>
            <a:noFill/>
          </a:ln>
        </p:spPr>
      </p:pic>
      <p:pic>
        <p:nvPicPr>
          <p:cNvPr id="110" name="Google Shape;110;p56"/>
          <p:cNvPicPr preferRelativeResize="0"/>
          <p:nvPr/>
        </p:nvPicPr>
        <p:blipFill rotWithShape="1">
          <a:blip r:embed="rId3">
            <a:alphaModFix/>
          </a:blip>
          <a:srcRect b="0" l="355" r="347" t="0"/>
          <a:stretch/>
        </p:blipFill>
        <p:spPr>
          <a:xfrm flipH="1" rot="10800000">
            <a:off x="40686" y="98600"/>
            <a:ext cx="1345075" cy="9645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1" name="Shape 111"/>
        <p:cNvGrpSpPr/>
        <p:nvPr/>
      </p:nvGrpSpPr>
      <p:grpSpPr>
        <a:xfrm>
          <a:off x="0" y="0"/>
          <a:ext cx="0" cy="0"/>
          <a:chOff x="0" y="0"/>
          <a:chExt cx="0" cy="0"/>
        </a:xfrm>
      </p:grpSpPr>
      <p:pic>
        <p:nvPicPr>
          <p:cNvPr id="112" name="Google Shape;112;p57"/>
          <p:cNvPicPr preferRelativeResize="0"/>
          <p:nvPr/>
        </p:nvPicPr>
        <p:blipFill rotWithShape="1">
          <a:blip r:embed="rId2">
            <a:alphaModFix/>
          </a:blip>
          <a:srcRect b="0" l="0" r="0" t="0"/>
          <a:stretch/>
        </p:blipFill>
        <p:spPr>
          <a:xfrm flipH="1" rot="10800000">
            <a:off x="1673574" y="-499325"/>
            <a:ext cx="5642825" cy="5642825"/>
          </a:xfrm>
          <a:prstGeom prst="rect">
            <a:avLst/>
          </a:prstGeom>
          <a:noFill/>
          <a:ln>
            <a:noFill/>
          </a:ln>
        </p:spPr>
      </p:pic>
      <p:grpSp>
        <p:nvGrpSpPr>
          <p:cNvPr id="113" name="Google Shape;113;p57"/>
          <p:cNvGrpSpPr/>
          <p:nvPr/>
        </p:nvGrpSpPr>
        <p:grpSpPr>
          <a:xfrm>
            <a:off x="136300" y="139550"/>
            <a:ext cx="8810700" cy="4880400"/>
            <a:chOff x="136300" y="139550"/>
            <a:chExt cx="8810700" cy="4880400"/>
          </a:xfrm>
        </p:grpSpPr>
        <p:sp>
          <p:nvSpPr>
            <p:cNvPr id="114" name="Google Shape;114;p57"/>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57"/>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6" name="Google Shape;116;p57"/>
          <p:cNvSpPr txBox="1"/>
          <p:nvPr>
            <p:ph type="title"/>
          </p:nvPr>
        </p:nvSpPr>
        <p:spPr>
          <a:xfrm>
            <a:off x="1398050" y="539500"/>
            <a:ext cx="6367800" cy="4069200"/>
          </a:xfrm>
          <a:prstGeom prst="rect">
            <a:avLst/>
          </a:prstGeom>
          <a:noFill/>
          <a:ln>
            <a:noFill/>
          </a:ln>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90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pic>
        <p:nvPicPr>
          <p:cNvPr id="117" name="Google Shape;117;p57"/>
          <p:cNvPicPr preferRelativeResize="0"/>
          <p:nvPr/>
        </p:nvPicPr>
        <p:blipFill rotWithShape="1">
          <a:blip r:embed="rId3">
            <a:alphaModFix/>
          </a:blip>
          <a:srcRect b="0" l="0" r="0" t="0"/>
          <a:stretch/>
        </p:blipFill>
        <p:spPr>
          <a:xfrm rot="-1646129">
            <a:off x="7521385" y="654642"/>
            <a:ext cx="698658" cy="814641"/>
          </a:xfrm>
          <a:prstGeom prst="rect">
            <a:avLst/>
          </a:prstGeom>
          <a:noFill/>
          <a:ln>
            <a:noFill/>
          </a:ln>
        </p:spPr>
      </p:pic>
      <p:pic>
        <p:nvPicPr>
          <p:cNvPr id="118" name="Google Shape;118;p57"/>
          <p:cNvPicPr preferRelativeResize="0"/>
          <p:nvPr/>
        </p:nvPicPr>
        <p:blipFill rotWithShape="1">
          <a:blip r:embed="rId4">
            <a:alphaModFix/>
          </a:blip>
          <a:srcRect b="0" l="0" r="0" t="0"/>
          <a:stretch/>
        </p:blipFill>
        <p:spPr>
          <a:xfrm>
            <a:off x="586950" y="3152966"/>
            <a:ext cx="729225" cy="769057"/>
          </a:xfrm>
          <a:prstGeom prst="rect">
            <a:avLst/>
          </a:prstGeom>
          <a:noFill/>
          <a:ln>
            <a:noFill/>
          </a:ln>
        </p:spPr>
      </p:pic>
      <p:pic>
        <p:nvPicPr>
          <p:cNvPr id="119" name="Google Shape;119;p57"/>
          <p:cNvPicPr preferRelativeResize="0"/>
          <p:nvPr/>
        </p:nvPicPr>
        <p:blipFill rotWithShape="1">
          <a:blip r:embed="rId5">
            <a:alphaModFix/>
          </a:blip>
          <a:srcRect b="0" l="0" r="0" t="0"/>
          <a:stretch/>
        </p:blipFill>
        <p:spPr>
          <a:xfrm>
            <a:off x="658875" y="735126"/>
            <a:ext cx="729225" cy="806625"/>
          </a:xfrm>
          <a:prstGeom prst="rect">
            <a:avLst/>
          </a:prstGeom>
          <a:noFill/>
          <a:ln>
            <a:noFill/>
          </a:ln>
        </p:spPr>
      </p:pic>
      <p:pic>
        <p:nvPicPr>
          <p:cNvPr id="120" name="Google Shape;120;p57"/>
          <p:cNvPicPr preferRelativeResize="0"/>
          <p:nvPr/>
        </p:nvPicPr>
        <p:blipFill rotWithShape="1">
          <a:blip r:embed="rId6">
            <a:alphaModFix/>
          </a:blip>
          <a:srcRect b="0" l="0" r="0" t="0"/>
          <a:stretch/>
        </p:blipFill>
        <p:spPr>
          <a:xfrm>
            <a:off x="7765850" y="3715398"/>
            <a:ext cx="468750" cy="893175"/>
          </a:xfrm>
          <a:prstGeom prst="rect">
            <a:avLst/>
          </a:prstGeom>
          <a:noFill/>
          <a:ln>
            <a:noFill/>
          </a:ln>
        </p:spPr>
      </p:pic>
      <p:pic>
        <p:nvPicPr>
          <p:cNvPr id="121" name="Google Shape;121;p57"/>
          <p:cNvPicPr preferRelativeResize="0"/>
          <p:nvPr/>
        </p:nvPicPr>
        <p:blipFill rotWithShape="1">
          <a:blip r:embed="rId7">
            <a:alphaModFix/>
          </a:blip>
          <a:srcRect b="0" l="0" r="0" t="0"/>
          <a:stretch/>
        </p:blipFill>
        <p:spPr>
          <a:xfrm>
            <a:off x="7847711" y="1506447"/>
            <a:ext cx="888975" cy="891577"/>
          </a:xfrm>
          <a:prstGeom prst="rect">
            <a:avLst/>
          </a:prstGeom>
          <a:noFill/>
          <a:ln>
            <a:noFill/>
          </a:ln>
        </p:spPr>
      </p:pic>
      <p:pic>
        <p:nvPicPr>
          <p:cNvPr id="122" name="Google Shape;122;p57"/>
          <p:cNvPicPr preferRelativeResize="0"/>
          <p:nvPr/>
        </p:nvPicPr>
        <p:blipFill rotWithShape="1">
          <a:blip r:embed="rId8">
            <a:alphaModFix/>
          </a:blip>
          <a:srcRect b="0" l="0" r="0" t="0"/>
          <a:stretch/>
        </p:blipFill>
        <p:spPr>
          <a:xfrm>
            <a:off x="348604" y="1714542"/>
            <a:ext cx="729225" cy="729225"/>
          </a:xfrm>
          <a:prstGeom prst="rect">
            <a:avLst/>
          </a:prstGeom>
          <a:noFill/>
          <a:ln>
            <a:noFill/>
          </a:ln>
        </p:spPr>
      </p:pic>
      <p:pic>
        <p:nvPicPr>
          <p:cNvPr id="123" name="Google Shape;123;p57"/>
          <p:cNvPicPr preferRelativeResize="0"/>
          <p:nvPr/>
        </p:nvPicPr>
        <p:blipFill rotWithShape="1">
          <a:blip r:embed="rId9">
            <a:alphaModFix/>
          </a:blip>
          <a:srcRect b="0" l="0" r="0" t="0"/>
          <a:stretch/>
        </p:blipFill>
        <p:spPr>
          <a:xfrm flipH="1">
            <a:off x="54672" y="4263825"/>
            <a:ext cx="837854" cy="841800"/>
          </a:xfrm>
          <a:prstGeom prst="rect">
            <a:avLst/>
          </a:prstGeom>
          <a:noFill/>
          <a:ln>
            <a:noFill/>
          </a:ln>
        </p:spPr>
      </p:pic>
      <p:pic>
        <p:nvPicPr>
          <p:cNvPr id="124" name="Google Shape;124;p57"/>
          <p:cNvPicPr preferRelativeResize="0"/>
          <p:nvPr/>
        </p:nvPicPr>
        <p:blipFill rotWithShape="1">
          <a:blip r:embed="rId10">
            <a:alphaModFix/>
          </a:blip>
          <a:srcRect b="0" l="0" r="0" t="0"/>
          <a:stretch/>
        </p:blipFill>
        <p:spPr>
          <a:xfrm flipH="1" rot="-5400000">
            <a:off x="8398648" y="2641448"/>
            <a:ext cx="660451" cy="90245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5" name="Shape 125"/>
        <p:cNvGrpSpPr/>
        <p:nvPr/>
      </p:nvGrpSpPr>
      <p:grpSpPr>
        <a:xfrm>
          <a:off x="0" y="0"/>
          <a:ext cx="0" cy="0"/>
          <a:chOff x="0" y="0"/>
          <a:chExt cx="0" cy="0"/>
        </a:xfrm>
      </p:grpSpPr>
      <p:sp>
        <p:nvSpPr>
          <p:cNvPr id="126" name="Google Shape;126;p58"/>
          <p:cNvSpPr txBox="1"/>
          <p:nvPr>
            <p:ph type="ctrTitle"/>
          </p:nvPr>
        </p:nvSpPr>
        <p:spPr>
          <a:xfrm>
            <a:off x="4439301" y="2334371"/>
            <a:ext cx="3991500" cy="841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2"/>
              </a:buClr>
              <a:buSzPts val="5000"/>
              <a:buNone/>
              <a:defRPr b="1" sz="5000">
                <a:solidFill>
                  <a:schemeClr val="dk1"/>
                </a:solidFill>
              </a:defRPr>
            </a:lvl1pPr>
            <a:lvl2pPr lvl="1" algn="r">
              <a:lnSpc>
                <a:spcPct val="80000"/>
              </a:lnSpc>
              <a:spcBef>
                <a:spcPts val="0"/>
              </a:spcBef>
              <a:spcAft>
                <a:spcPts val="0"/>
              </a:spcAft>
              <a:buClr>
                <a:schemeClr val="accent4"/>
              </a:buClr>
              <a:buSzPts val="5000"/>
              <a:buNone/>
              <a:defRPr sz="5000">
                <a:solidFill>
                  <a:schemeClr val="accent4"/>
                </a:solidFill>
              </a:defRPr>
            </a:lvl2pPr>
            <a:lvl3pPr lvl="2" algn="r">
              <a:lnSpc>
                <a:spcPct val="80000"/>
              </a:lnSpc>
              <a:spcBef>
                <a:spcPts val="0"/>
              </a:spcBef>
              <a:spcAft>
                <a:spcPts val="0"/>
              </a:spcAft>
              <a:buClr>
                <a:schemeClr val="accent4"/>
              </a:buClr>
              <a:buSzPts val="5000"/>
              <a:buNone/>
              <a:defRPr sz="5000">
                <a:solidFill>
                  <a:schemeClr val="accent4"/>
                </a:solidFill>
              </a:defRPr>
            </a:lvl3pPr>
            <a:lvl4pPr lvl="3" algn="r">
              <a:lnSpc>
                <a:spcPct val="80000"/>
              </a:lnSpc>
              <a:spcBef>
                <a:spcPts val="0"/>
              </a:spcBef>
              <a:spcAft>
                <a:spcPts val="0"/>
              </a:spcAft>
              <a:buClr>
                <a:schemeClr val="accent4"/>
              </a:buClr>
              <a:buSzPts val="5000"/>
              <a:buNone/>
              <a:defRPr sz="5000">
                <a:solidFill>
                  <a:schemeClr val="accent4"/>
                </a:solidFill>
              </a:defRPr>
            </a:lvl4pPr>
            <a:lvl5pPr lvl="4" algn="r">
              <a:lnSpc>
                <a:spcPct val="80000"/>
              </a:lnSpc>
              <a:spcBef>
                <a:spcPts val="0"/>
              </a:spcBef>
              <a:spcAft>
                <a:spcPts val="0"/>
              </a:spcAft>
              <a:buClr>
                <a:schemeClr val="accent4"/>
              </a:buClr>
              <a:buSzPts val="5000"/>
              <a:buNone/>
              <a:defRPr sz="5000">
                <a:solidFill>
                  <a:schemeClr val="accent4"/>
                </a:solidFill>
              </a:defRPr>
            </a:lvl5pPr>
            <a:lvl6pPr lvl="5" algn="r">
              <a:lnSpc>
                <a:spcPct val="80000"/>
              </a:lnSpc>
              <a:spcBef>
                <a:spcPts val="0"/>
              </a:spcBef>
              <a:spcAft>
                <a:spcPts val="0"/>
              </a:spcAft>
              <a:buClr>
                <a:schemeClr val="accent4"/>
              </a:buClr>
              <a:buSzPts val="5000"/>
              <a:buNone/>
              <a:defRPr sz="5000">
                <a:solidFill>
                  <a:schemeClr val="accent4"/>
                </a:solidFill>
              </a:defRPr>
            </a:lvl6pPr>
            <a:lvl7pPr lvl="6" algn="r">
              <a:lnSpc>
                <a:spcPct val="80000"/>
              </a:lnSpc>
              <a:spcBef>
                <a:spcPts val="0"/>
              </a:spcBef>
              <a:spcAft>
                <a:spcPts val="0"/>
              </a:spcAft>
              <a:buClr>
                <a:schemeClr val="accent4"/>
              </a:buClr>
              <a:buSzPts val="5000"/>
              <a:buNone/>
              <a:defRPr sz="5000">
                <a:solidFill>
                  <a:schemeClr val="accent4"/>
                </a:solidFill>
              </a:defRPr>
            </a:lvl7pPr>
            <a:lvl8pPr lvl="7" algn="r">
              <a:lnSpc>
                <a:spcPct val="80000"/>
              </a:lnSpc>
              <a:spcBef>
                <a:spcPts val="0"/>
              </a:spcBef>
              <a:spcAft>
                <a:spcPts val="0"/>
              </a:spcAft>
              <a:buClr>
                <a:schemeClr val="accent4"/>
              </a:buClr>
              <a:buSzPts val="5000"/>
              <a:buNone/>
              <a:defRPr sz="5000">
                <a:solidFill>
                  <a:schemeClr val="accent4"/>
                </a:solidFill>
              </a:defRPr>
            </a:lvl8pPr>
            <a:lvl9pPr lvl="8" algn="r">
              <a:lnSpc>
                <a:spcPct val="80000"/>
              </a:lnSpc>
              <a:spcBef>
                <a:spcPts val="0"/>
              </a:spcBef>
              <a:spcAft>
                <a:spcPts val="0"/>
              </a:spcAft>
              <a:buClr>
                <a:schemeClr val="accent3"/>
              </a:buClr>
              <a:buSzPts val="5000"/>
              <a:buNone/>
              <a:defRPr sz="5000">
                <a:solidFill>
                  <a:schemeClr val="accent3"/>
                </a:solidFill>
              </a:defRPr>
            </a:lvl9pPr>
          </a:lstStyle>
          <a:p/>
        </p:txBody>
      </p:sp>
      <p:sp>
        <p:nvSpPr>
          <p:cNvPr id="127" name="Google Shape;127;p58"/>
          <p:cNvSpPr txBox="1"/>
          <p:nvPr>
            <p:ph idx="2" type="title"/>
          </p:nvPr>
        </p:nvSpPr>
        <p:spPr>
          <a:xfrm>
            <a:off x="4420056" y="1183675"/>
            <a:ext cx="1204500" cy="1061400"/>
          </a:xfrm>
          <a:prstGeom prst="rect">
            <a:avLst/>
          </a:prstGeom>
          <a:noFill/>
          <a:ln>
            <a:noFill/>
          </a:ln>
        </p:spPr>
        <p:txBody>
          <a:bodyPr anchorCtr="0" anchor="ctr" bIns="91425" lIns="91425" spcFirstLastPara="1" rIns="91425" wrap="square" tIns="91425">
            <a:noAutofit/>
          </a:bodyPr>
          <a:lstStyle>
            <a:lvl1pPr lvl="0" algn="ctr">
              <a:lnSpc>
                <a:spcPct val="115000"/>
              </a:lnSpc>
              <a:spcBef>
                <a:spcPts val="0"/>
              </a:spcBef>
              <a:spcAft>
                <a:spcPts val="0"/>
              </a:spcAft>
              <a:buClr>
                <a:schemeClr val="accent4"/>
              </a:buClr>
              <a:buSzPts val="7200"/>
              <a:buNone/>
              <a:defRPr sz="5000"/>
            </a:lvl1pPr>
            <a:lvl2pPr lvl="1" algn="r">
              <a:lnSpc>
                <a:spcPct val="100000"/>
              </a:lnSpc>
              <a:spcBef>
                <a:spcPts val="0"/>
              </a:spcBef>
              <a:spcAft>
                <a:spcPts val="0"/>
              </a:spcAft>
              <a:buSzPts val="7200"/>
              <a:buNone/>
              <a:defRPr sz="7200"/>
            </a:lvl2pPr>
            <a:lvl3pPr lvl="2" algn="r">
              <a:lnSpc>
                <a:spcPct val="100000"/>
              </a:lnSpc>
              <a:spcBef>
                <a:spcPts val="0"/>
              </a:spcBef>
              <a:spcAft>
                <a:spcPts val="0"/>
              </a:spcAft>
              <a:buSzPts val="7200"/>
              <a:buNone/>
              <a:defRPr sz="7200"/>
            </a:lvl3pPr>
            <a:lvl4pPr lvl="3" algn="r">
              <a:lnSpc>
                <a:spcPct val="100000"/>
              </a:lnSpc>
              <a:spcBef>
                <a:spcPts val="0"/>
              </a:spcBef>
              <a:spcAft>
                <a:spcPts val="0"/>
              </a:spcAft>
              <a:buSzPts val="7200"/>
              <a:buNone/>
              <a:defRPr sz="7200"/>
            </a:lvl4pPr>
            <a:lvl5pPr lvl="4" algn="r">
              <a:lnSpc>
                <a:spcPct val="100000"/>
              </a:lnSpc>
              <a:spcBef>
                <a:spcPts val="0"/>
              </a:spcBef>
              <a:spcAft>
                <a:spcPts val="0"/>
              </a:spcAft>
              <a:buSzPts val="7200"/>
              <a:buNone/>
              <a:defRPr sz="7200"/>
            </a:lvl5pPr>
            <a:lvl6pPr lvl="5" algn="r">
              <a:lnSpc>
                <a:spcPct val="100000"/>
              </a:lnSpc>
              <a:spcBef>
                <a:spcPts val="0"/>
              </a:spcBef>
              <a:spcAft>
                <a:spcPts val="0"/>
              </a:spcAft>
              <a:buSzPts val="7200"/>
              <a:buNone/>
              <a:defRPr sz="7200"/>
            </a:lvl6pPr>
            <a:lvl7pPr lvl="6" algn="r">
              <a:lnSpc>
                <a:spcPct val="100000"/>
              </a:lnSpc>
              <a:spcBef>
                <a:spcPts val="0"/>
              </a:spcBef>
              <a:spcAft>
                <a:spcPts val="0"/>
              </a:spcAft>
              <a:buSzPts val="7200"/>
              <a:buNone/>
              <a:defRPr sz="7200"/>
            </a:lvl7pPr>
            <a:lvl8pPr lvl="7" algn="r">
              <a:lnSpc>
                <a:spcPct val="100000"/>
              </a:lnSpc>
              <a:spcBef>
                <a:spcPts val="0"/>
              </a:spcBef>
              <a:spcAft>
                <a:spcPts val="0"/>
              </a:spcAft>
              <a:buSzPts val="7200"/>
              <a:buNone/>
              <a:defRPr sz="7200"/>
            </a:lvl8pPr>
            <a:lvl9pPr lvl="8" algn="r">
              <a:lnSpc>
                <a:spcPct val="100000"/>
              </a:lnSpc>
              <a:spcBef>
                <a:spcPts val="0"/>
              </a:spcBef>
              <a:spcAft>
                <a:spcPts val="0"/>
              </a:spcAft>
              <a:buSzPts val="7200"/>
              <a:buNone/>
              <a:defRPr sz="7200"/>
            </a:lvl9pPr>
          </a:lstStyle>
          <a:p/>
        </p:txBody>
      </p:sp>
      <p:sp>
        <p:nvSpPr>
          <p:cNvPr id="128" name="Google Shape;128;p58"/>
          <p:cNvSpPr txBox="1"/>
          <p:nvPr>
            <p:ph idx="1" type="subTitle"/>
          </p:nvPr>
        </p:nvSpPr>
        <p:spPr>
          <a:xfrm>
            <a:off x="4439301" y="3229773"/>
            <a:ext cx="3991500" cy="700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200"/>
              <a:buNone/>
              <a:defRPr sz="1600"/>
            </a:lvl1pPr>
            <a:lvl2pPr lvl="1" algn="r">
              <a:lnSpc>
                <a:spcPct val="100000"/>
              </a:lnSpc>
              <a:spcBef>
                <a:spcPts val="0"/>
              </a:spcBef>
              <a:spcAft>
                <a:spcPts val="0"/>
              </a:spcAft>
              <a:buSzPts val="1200"/>
              <a:buNone/>
              <a:defRPr sz="1200"/>
            </a:lvl2pPr>
            <a:lvl3pPr lvl="2" algn="r">
              <a:lnSpc>
                <a:spcPct val="100000"/>
              </a:lnSpc>
              <a:spcBef>
                <a:spcPts val="0"/>
              </a:spcBef>
              <a:spcAft>
                <a:spcPts val="0"/>
              </a:spcAft>
              <a:buSzPts val="1200"/>
              <a:buNone/>
              <a:defRPr sz="1200"/>
            </a:lvl3pPr>
            <a:lvl4pPr lvl="3" algn="r">
              <a:lnSpc>
                <a:spcPct val="100000"/>
              </a:lnSpc>
              <a:spcBef>
                <a:spcPts val="0"/>
              </a:spcBef>
              <a:spcAft>
                <a:spcPts val="0"/>
              </a:spcAft>
              <a:buSzPts val="1200"/>
              <a:buNone/>
              <a:defRPr sz="1200"/>
            </a:lvl4pPr>
            <a:lvl5pPr lvl="4" algn="r">
              <a:lnSpc>
                <a:spcPct val="100000"/>
              </a:lnSpc>
              <a:spcBef>
                <a:spcPts val="0"/>
              </a:spcBef>
              <a:spcAft>
                <a:spcPts val="0"/>
              </a:spcAft>
              <a:buSzPts val="1200"/>
              <a:buNone/>
              <a:defRPr sz="1200"/>
            </a:lvl5pPr>
            <a:lvl6pPr lvl="5" algn="r">
              <a:lnSpc>
                <a:spcPct val="100000"/>
              </a:lnSpc>
              <a:spcBef>
                <a:spcPts val="0"/>
              </a:spcBef>
              <a:spcAft>
                <a:spcPts val="0"/>
              </a:spcAft>
              <a:buSzPts val="1200"/>
              <a:buNone/>
              <a:defRPr sz="1200"/>
            </a:lvl6pPr>
            <a:lvl7pPr lvl="6" algn="r">
              <a:lnSpc>
                <a:spcPct val="100000"/>
              </a:lnSpc>
              <a:spcBef>
                <a:spcPts val="0"/>
              </a:spcBef>
              <a:spcAft>
                <a:spcPts val="0"/>
              </a:spcAft>
              <a:buSzPts val="1200"/>
              <a:buNone/>
              <a:defRPr sz="1200"/>
            </a:lvl7pPr>
            <a:lvl8pPr lvl="7" algn="r">
              <a:lnSpc>
                <a:spcPct val="100000"/>
              </a:lnSpc>
              <a:spcBef>
                <a:spcPts val="0"/>
              </a:spcBef>
              <a:spcAft>
                <a:spcPts val="0"/>
              </a:spcAft>
              <a:buSzPts val="1200"/>
              <a:buNone/>
              <a:defRPr sz="1200"/>
            </a:lvl8pPr>
            <a:lvl9pPr lvl="8" algn="r">
              <a:lnSpc>
                <a:spcPct val="100000"/>
              </a:lnSpc>
              <a:spcBef>
                <a:spcPts val="0"/>
              </a:spcBef>
              <a:spcAft>
                <a:spcPts val="0"/>
              </a:spcAft>
              <a:buSzPts val="1200"/>
              <a:buNone/>
              <a:defRPr sz="1200"/>
            </a:lvl9pPr>
          </a:lstStyle>
          <a:p/>
        </p:txBody>
      </p:sp>
      <p:grpSp>
        <p:nvGrpSpPr>
          <p:cNvPr id="129" name="Google Shape;129;p58"/>
          <p:cNvGrpSpPr/>
          <p:nvPr/>
        </p:nvGrpSpPr>
        <p:grpSpPr>
          <a:xfrm>
            <a:off x="136300" y="139550"/>
            <a:ext cx="8810700" cy="4880400"/>
            <a:chOff x="136300" y="139550"/>
            <a:chExt cx="8810700" cy="4880400"/>
          </a:xfrm>
        </p:grpSpPr>
        <p:sp>
          <p:nvSpPr>
            <p:cNvPr id="130" name="Google Shape;130;p58"/>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58"/>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p:cSld name="CUSTOM_1_1_1">
    <p:spTree>
      <p:nvGrpSpPr>
        <p:cNvPr id="132" name="Shape 132"/>
        <p:cNvGrpSpPr/>
        <p:nvPr/>
      </p:nvGrpSpPr>
      <p:grpSpPr>
        <a:xfrm>
          <a:off x="0" y="0"/>
          <a:ext cx="0" cy="0"/>
          <a:chOff x="0" y="0"/>
          <a:chExt cx="0" cy="0"/>
        </a:xfrm>
      </p:grpSpPr>
      <p:pic>
        <p:nvPicPr>
          <p:cNvPr id="133" name="Google Shape;133;p59"/>
          <p:cNvPicPr preferRelativeResize="0"/>
          <p:nvPr/>
        </p:nvPicPr>
        <p:blipFill rotWithShape="1">
          <a:blip r:embed="rId2">
            <a:alphaModFix/>
          </a:blip>
          <a:srcRect b="0" l="355" r="347" t="0"/>
          <a:stretch/>
        </p:blipFill>
        <p:spPr>
          <a:xfrm flipH="1" rot="10800000">
            <a:off x="2" y="4172149"/>
            <a:ext cx="1344700" cy="964300"/>
          </a:xfrm>
          <a:prstGeom prst="rect">
            <a:avLst/>
          </a:prstGeom>
          <a:noFill/>
          <a:ln>
            <a:noFill/>
          </a:ln>
        </p:spPr>
      </p:pic>
      <p:pic>
        <p:nvPicPr>
          <p:cNvPr id="134" name="Google Shape;134;p59"/>
          <p:cNvPicPr preferRelativeResize="0"/>
          <p:nvPr/>
        </p:nvPicPr>
        <p:blipFill rotWithShape="1">
          <a:blip r:embed="rId2">
            <a:alphaModFix/>
          </a:blip>
          <a:srcRect b="0" l="355" r="347" t="0"/>
          <a:stretch/>
        </p:blipFill>
        <p:spPr>
          <a:xfrm rot="10800000">
            <a:off x="7799302" y="4172149"/>
            <a:ext cx="1344700" cy="964300"/>
          </a:xfrm>
          <a:prstGeom prst="rect">
            <a:avLst/>
          </a:prstGeom>
          <a:noFill/>
          <a:ln>
            <a:noFill/>
          </a:ln>
        </p:spPr>
      </p:pic>
      <p:grpSp>
        <p:nvGrpSpPr>
          <p:cNvPr id="135" name="Google Shape;135;p59"/>
          <p:cNvGrpSpPr/>
          <p:nvPr/>
        </p:nvGrpSpPr>
        <p:grpSpPr>
          <a:xfrm>
            <a:off x="136300" y="139550"/>
            <a:ext cx="8810700" cy="4880400"/>
            <a:chOff x="136300" y="139550"/>
            <a:chExt cx="8810700" cy="4880400"/>
          </a:xfrm>
        </p:grpSpPr>
        <p:sp>
          <p:nvSpPr>
            <p:cNvPr id="136" name="Google Shape;136;p59"/>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59"/>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1">
  <p:cSld name="TITLE_AND_TWO_COLUMNS_2_1_1_1">
    <p:spTree>
      <p:nvGrpSpPr>
        <p:cNvPr id="138" name="Shape 138"/>
        <p:cNvGrpSpPr/>
        <p:nvPr/>
      </p:nvGrpSpPr>
      <p:grpSpPr>
        <a:xfrm>
          <a:off x="0" y="0"/>
          <a:ext cx="0" cy="0"/>
          <a:chOff x="0" y="0"/>
          <a:chExt cx="0" cy="0"/>
        </a:xfrm>
      </p:grpSpPr>
      <p:pic>
        <p:nvPicPr>
          <p:cNvPr id="139" name="Google Shape;139;p60"/>
          <p:cNvPicPr preferRelativeResize="0"/>
          <p:nvPr/>
        </p:nvPicPr>
        <p:blipFill rotWithShape="1">
          <a:blip r:embed="rId2">
            <a:alphaModFix/>
          </a:blip>
          <a:srcRect b="0" l="0" r="0" t="0"/>
          <a:stretch/>
        </p:blipFill>
        <p:spPr>
          <a:xfrm rot="-5400000">
            <a:off x="3738024" y="231275"/>
            <a:ext cx="5642825" cy="5642825"/>
          </a:xfrm>
          <a:prstGeom prst="rect">
            <a:avLst/>
          </a:prstGeom>
          <a:noFill/>
          <a:ln>
            <a:noFill/>
          </a:ln>
        </p:spPr>
      </p:pic>
      <p:sp>
        <p:nvSpPr>
          <p:cNvPr id="140" name="Google Shape;140;p60"/>
          <p:cNvSpPr/>
          <p:nvPr>
            <p:ph idx="2" type="pic"/>
          </p:nvPr>
        </p:nvSpPr>
        <p:spPr>
          <a:xfrm>
            <a:off x="5090775" y="1849250"/>
            <a:ext cx="2654700" cy="1477500"/>
          </a:xfrm>
          <a:prstGeom prst="rect">
            <a:avLst/>
          </a:prstGeom>
          <a:noFill/>
          <a:ln>
            <a:noFill/>
          </a:ln>
        </p:spPr>
      </p:sp>
      <p:grpSp>
        <p:nvGrpSpPr>
          <p:cNvPr id="141" name="Google Shape;141;p60"/>
          <p:cNvGrpSpPr/>
          <p:nvPr/>
        </p:nvGrpSpPr>
        <p:grpSpPr>
          <a:xfrm>
            <a:off x="136300" y="139550"/>
            <a:ext cx="8810700" cy="4880400"/>
            <a:chOff x="136300" y="139550"/>
            <a:chExt cx="8810700" cy="4880400"/>
          </a:xfrm>
        </p:grpSpPr>
        <p:sp>
          <p:nvSpPr>
            <p:cNvPr id="142" name="Google Shape;142;p60"/>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60"/>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4" name="Google Shape;144;p60"/>
          <p:cNvSpPr txBox="1"/>
          <p:nvPr>
            <p:ph type="title"/>
          </p:nvPr>
        </p:nvSpPr>
        <p:spPr>
          <a:xfrm>
            <a:off x="713225" y="539500"/>
            <a:ext cx="7717500" cy="57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000"/>
              <a:buNone/>
              <a:defRPr>
                <a:solidFill>
                  <a:schemeClr val="dk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5" name="Google Shape;145;p60"/>
          <p:cNvSpPr txBox="1"/>
          <p:nvPr>
            <p:ph idx="1" type="subTitle"/>
          </p:nvPr>
        </p:nvSpPr>
        <p:spPr>
          <a:xfrm>
            <a:off x="713225" y="2174850"/>
            <a:ext cx="3594900" cy="827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100"/>
              <a:buNone/>
              <a:defRPr sz="14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pic>
        <p:nvPicPr>
          <p:cNvPr id="146" name="Google Shape;146;p60"/>
          <p:cNvPicPr preferRelativeResize="0"/>
          <p:nvPr/>
        </p:nvPicPr>
        <p:blipFill rotWithShape="1">
          <a:blip r:embed="rId3">
            <a:alphaModFix/>
          </a:blip>
          <a:srcRect b="678" l="0" r="0" t="670"/>
          <a:stretch/>
        </p:blipFill>
        <p:spPr>
          <a:xfrm flipH="1" rot="-5905218">
            <a:off x="-295786" y="2449844"/>
            <a:ext cx="665172" cy="910663"/>
          </a:xfrm>
          <a:prstGeom prst="rect">
            <a:avLst/>
          </a:prstGeom>
          <a:noFill/>
          <a:ln>
            <a:noFill/>
          </a:ln>
        </p:spPr>
      </p:pic>
      <p:pic>
        <p:nvPicPr>
          <p:cNvPr id="147" name="Google Shape;147;p60"/>
          <p:cNvPicPr preferRelativeResize="0"/>
          <p:nvPr/>
        </p:nvPicPr>
        <p:blipFill rotWithShape="1">
          <a:blip r:embed="rId4">
            <a:alphaModFix/>
          </a:blip>
          <a:srcRect b="0" l="347" r="357" t="0"/>
          <a:stretch/>
        </p:blipFill>
        <p:spPr>
          <a:xfrm rot="10800000">
            <a:off x="8014627" y="4353479"/>
            <a:ext cx="1094649" cy="784950"/>
          </a:xfrm>
          <a:prstGeom prst="rect">
            <a:avLst/>
          </a:prstGeom>
          <a:noFill/>
          <a:ln>
            <a:noFill/>
          </a:ln>
        </p:spPr>
      </p:pic>
      <p:pic>
        <p:nvPicPr>
          <p:cNvPr id="148" name="Google Shape;148;p60"/>
          <p:cNvPicPr preferRelativeResize="0"/>
          <p:nvPr/>
        </p:nvPicPr>
        <p:blipFill rotWithShape="1">
          <a:blip r:embed="rId4">
            <a:alphaModFix/>
          </a:blip>
          <a:srcRect b="0" l="355" r="347" t="0"/>
          <a:stretch/>
        </p:blipFill>
        <p:spPr>
          <a:xfrm flipH="1">
            <a:off x="8014627" y="-76050"/>
            <a:ext cx="1258449" cy="90245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2">
    <p:spTree>
      <p:nvGrpSpPr>
        <p:cNvPr id="149" name="Shape 149"/>
        <p:cNvGrpSpPr/>
        <p:nvPr/>
      </p:nvGrpSpPr>
      <p:grpSpPr>
        <a:xfrm>
          <a:off x="0" y="0"/>
          <a:ext cx="0" cy="0"/>
          <a:chOff x="0" y="0"/>
          <a:chExt cx="0" cy="0"/>
        </a:xfrm>
      </p:grpSpPr>
      <p:grpSp>
        <p:nvGrpSpPr>
          <p:cNvPr id="150" name="Google Shape;150;p61"/>
          <p:cNvGrpSpPr/>
          <p:nvPr/>
        </p:nvGrpSpPr>
        <p:grpSpPr>
          <a:xfrm>
            <a:off x="136300" y="139550"/>
            <a:ext cx="8810700" cy="4880400"/>
            <a:chOff x="136300" y="139550"/>
            <a:chExt cx="8810700" cy="4880400"/>
          </a:xfrm>
        </p:grpSpPr>
        <p:sp>
          <p:nvSpPr>
            <p:cNvPr id="151" name="Google Shape;151;p61"/>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61"/>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3" name="Google Shape;153;p61"/>
          <p:cNvSpPr txBox="1"/>
          <p:nvPr>
            <p:ph type="ctrTitle"/>
          </p:nvPr>
        </p:nvSpPr>
        <p:spPr>
          <a:xfrm>
            <a:off x="1310550" y="2331475"/>
            <a:ext cx="42369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2"/>
              </a:buClr>
              <a:buSzPts val="5000"/>
              <a:buNone/>
              <a:defRPr b="1" sz="5000">
                <a:solidFill>
                  <a:schemeClr val="dk1"/>
                </a:solidFill>
              </a:defRPr>
            </a:lvl1pPr>
            <a:lvl2pPr lvl="1" algn="ctr">
              <a:lnSpc>
                <a:spcPct val="80000"/>
              </a:lnSpc>
              <a:spcBef>
                <a:spcPts val="0"/>
              </a:spcBef>
              <a:spcAft>
                <a:spcPts val="0"/>
              </a:spcAft>
              <a:buClr>
                <a:schemeClr val="accent4"/>
              </a:buClr>
              <a:buSzPts val="5000"/>
              <a:buNone/>
              <a:defRPr sz="5000">
                <a:solidFill>
                  <a:schemeClr val="accent4"/>
                </a:solidFill>
              </a:defRPr>
            </a:lvl2pPr>
            <a:lvl3pPr lvl="2" algn="ctr">
              <a:lnSpc>
                <a:spcPct val="80000"/>
              </a:lnSpc>
              <a:spcBef>
                <a:spcPts val="0"/>
              </a:spcBef>
              <a:spcAft>
                <a:spcPts val="0"/>
              </a:spcAft>
              <a:buClr>
                <a:schemeClr val="accent4"/>
              </a:buClr>
              <a:buSzPts val="5000"/>
              <a:buNone/>
              <a:defRPr sz="5000">
                <a:solidFill>
                  <a:schemeClr val="accent4"/>
                </a:solidFill>
              </a:defRPr>
            </a:lvl3pPr>
            <a:lvl4pPr lvl="3" algn="ctr">
              <a:lnSpc>
                <a:spcPct val="80000"/>
              </a:lnSpc>
              <a:spcBef>
                <a:spcPts val="0"/>
              </a:spcBef>
              <a:spcAft>
                <a:spcPts val="0"/>
              </a:spcAft>
              <a:buClr>
                <a:schemeClr val="accent4"/>
              </a:buClr>
              <a:buSzPts val="5000"/>
              <a:buNone/>
              <a:defRPr sz="5000">
                <a:solidFill>
                  <a:schemeClr val="accent4"/>
                </a:solidFill>
              </a:defRPr>
            </a:lvl4pPr>
            <a:lvl5pPr lvl="4" algn="ctr">
              <a:lnSpc>
                <a:spcPct val="80000"/>
              </a:lnSpc>
              <a:spcBef>
                <a:spcPts val="0"/>
              </a:spcBef>
              <a:spcAft>
                <a:spcPts val="0"/>
              </a:spcAft>
              <a:buClr>
                <a:schemeClr val="accent4"/>
              </a:buClr>
              <a:buSzPts val="5000"/>
              <a:buNone/>
              <a:defRPr sz="5000">
                <a:solidFill>
                  <a:schemeClr val="accent4"/>
                </a:solidFill>
              </a:defRPr>
            </a:lvl5pPr>
            <a:lvl6pPr lvl="5" algn="ctr">
              <a:lnSpc>
                <a:spcPct val="80000"/>
              </a:lnSpc>
              <a:spcBef>
                <a:spcPts val="0"/>
              </a:spcBef>
              <a:spcAft>
                <a:spcPts val="0"/>
              </a:spcAft>
              <a:buClr>
                <a:schemeClr val="accent4"/>
              </a:buClr>
              <a:buSzPts val="5000"/>
              <a:buNone/>
              <a:defRPr sz="5000">
                <a:solidFill>
                  <a:schemeClr val="accent4"/>
                </a:solidFill>
              </a:defRPr>
            </a:lvl6pPr>
            <a:lvl7pPr lvl="6" algn="ctr">
              <a:lnSpc>
                <a:spcPct val="80000"/>
              </a:lnSpc>
              <a:spcBef>
                <a:spcPts val="0"/>
              </a:spcBef>
              <a:spcAft>
                <a:spcPts val="0"/>
              </a:spcAft>
              <a:buClr>
                <a:schemeClr val="accent4"/>
              </a:buClr>
              <a:buSzPts val="5000"/>
              <a:buNone/>
              <a:defRPr sz="5000">
                <a:solidFill>
                  <a:schemeClr val="accent4"/>
                </a:solidFill>
              </a:defRPr>
            </a:lvl7pPr>
            <a:lvl8pPr lvl="7" algn="ctr">
              <a:lnSpc>
                <a:spcPct val="80000"/>
              </a:lnSpc>
              <a:spcBef>
                <a:spcPts val="0"/>
              </a:spcBef>
              <a:spcAft>
                <a:spcPts val="0"/>
              </a:spcAft>
              <a:buClr>
                <a:schemeClr val="accent4"/>
              </a:buClr>
              <a:buSzPts val="5000"/>
              <a:buNone/>
              <a:defRPr sz="5000">
                <a:solidFill>
                  <a:schemeClr val="accent4"/>
                </a:solidFill>
              </a:defRPr>
            </a:lvl8pPr>
            <a:lvl9pPr lvl="8" algn="ctr">
              <a:lnSpc>
                <a:spcPct val="80000"/>
              </a:lnSpc>
              <a:spcBef>
                <a:spcPts val="0"/>
              </a:spcBef>
              <a:spcAft>
                <a:spcPts val="0"/>
              </a:spcAft>
              <a:buClr>
                <a:schemeClr val="accent3"/>
              </a:buClr>
              <a:buSzPts val="5000"/>
              <a:buNone/>
              <a:defRPr sz="5000">
                <a:solidFill>
                  <a:schemeClr val="accent3"/>
                </a:solidFill>
              </a:defRPr>
            </a:lvl9pPr>
          </a:lstStyle>
          <a:p/>
        </p:txBody>
      </p:sp>
      <p:sp>
        <p:nvSpPr>
          <p:cNvPr id="154" name="Google Shape;154;p61"/>
          <p:cNvSpPr txBox="1"/>
          <p:nvPr>
            <p:ph idx="2" type="title"/>
          </p:nvPr>
        </p:nvSpPr>
        <p:spPr>
          <a:xfrm>
            <a:off x="2638500" y="1183683"/>
            <a:ext cx="1581000" cy="1061400"/>
          </a:xfrm>
          <a:prstGeom prst="rect">
            <a:avLst/>
          </a:prstGeom>
          <a:noFill/>
          <a:ln>
            <a:noFill/>
          </a:ln>
        </p:spPr>
        <p:txBody>
          <a:bodyPr anchorCtr="0" anchor="ctr" bIns="91425" lIns="91425" spcFirstLastPara="1" rIns="91425" wrap="square" tIns="91425">
            <a:noAutofit/>
          </a:bodyPr>
          <a:lstStyle>
            <a:lvl1pPr lvl="0" algn="ctr">
              <a:lnSpc>
                <a:spcPct val="115000"/>
              </a:lnSpc>
              <a:spcBef>
                <a:spcPts val="0"/>
              </a:spcBef>
              <a:spcAft>
                <a:spcPts val="0"/>
              </a:spcAft>
              <a:buClr>
                <a:schemeClr val="accent4"/>
              </a:buClr>
              <a:buSzPts val="7200"/>
              <a:buNone/>
              <a:defRPr sz="5000"/>
            </a:lvl1pPr>
            <a:lvl2pPr lvl="1" algn="l">
              <a:lnSpc>
                <a:spcPct val="100000"/>
              </a:lnSpc>
              <a:spcBef>
                <a:spcPts val="0"/>
              </a:spcBef>
              <a:spcAft>
                <a:spcPts val="0"/>
              </a:spcAft>
              <a:buSzPts val="7200"/>
              <a:buNone/>
              <a:defRPr sz="7200"/>
            </a:lvl2pPr>
            <a:lvl3pPr lvl="2" algn="l">
              <a:lnSpc>
                <a:spcPct val="100000"/>
              </a:lnSpc>
              <a:spcBef>
                <a:spcPts val="0"/>
              </a:spcBef>
              <a:spcAft>
                <a:spcPts val="0"/>
              </a:spcAft>
              <a:buSzPts val="7200"/>
              <a:buNone/>
              <a:defRPr sz="7200"/>
            </a:lvl3pPr>
            <a:lvl4pPr lvl="3" algn="l">
              <a:lnSpc>
                <a:spcPct val="100000"/>
              </a:lnSpc>
              <a:spcBef>
                <a:spcPts val="0"/>
              </a:spcBef>
              <a:spcAft>
                <a:spcPts val="0"/>
              </a:spcAft>
              <a:buSzPts val="7200"/>
              <a:buNone/>
              <a:defRPr sz="7200"/>
            </a:lvl4pPr>
            <a:lvl5pPr lvl="4" algn="l">
              <a:lnSpc>
                <a:spcPct val="100000"/>
              </a:lnSpc>
              <a:spcBef>
                <a:spcPts val="0"/>
              </a:spcBef>
              <a:spcAft>
                <a:spcPts val="0"/>
              </a:spcAft>
              <a:buSzPts val="7200"/>
              <a:buNone/>
              <a:defRPr sz="7200"/>
            </a:lvl5pPr>
            <a:lvl6pPr lvl="5" algn="l">
              <a:lnSpc>
                <a:spcPct val="100000"/>
              </a:lnSpc>
              <a:spcBef>
                <a:spcPts val="0"/>
              </a:spcBef>
              <a:spcAft>
                <a:spcPts val="0"/>
              </a:spcAft>
              <a:buSzPts val="7200"/>
              <a:buNone/>
              <a:defRPr sz="7200"/>
            </a:lvl6pPr>
            <a:lvl7pPr lvl="6" algn="l">
              <a:lnSpc>
                <a:spcPct val="100000"/>
              </a:lnSpc>
              <a:spcBef>
                <a:spcPts val="0"/>
              </a:spcBef>
              <a:spcAft>
                <a:spcPts val="0"/>
              </a:spcAft>
              <a:buSzPts val="7200"/>
              <a:buNone/>
              <a:defRPr sz="7200"/>
            </a:lvl7pPr>
            <a:lvl8pPr lvl="7" algn="l">
              <a:lnSpc>
                <a:spcPct val="100000"/>
              </a:lnSpc>
              <a:spcBef>
                <a:spcPts val="0"/>
              </a:spcBef>
              <a:spcAft>
                <a:spcPts val="0"/>
              </a:spcAft>
              <a:buSzPts val="7200"/>
              <a:buNone/>
              <a:defRPr sz="7200"/>
            </a:lvl8pPr>
            <a:lvl9pPr lvl="8" algn="l">
              <a:lnSpc>
                <a:spcPct val="100000"/>
              </a:lnSpc>
              <a:spcBef>
                <a:spcPts val="0"/>
              </a:spcBef>
              <a:spcAft>
                <a:spcPts val="0"/>
              </a:spcAft>
              <a:buSzPts val="7200"/>
              <a:buNone/>
              <a:defRPr sz="7200"/>
            </a:lvl9pPr>
          </a:lstStyle>
          <a:p/>
        </p:txBody>
      </p:sp>
      <p:sp>
        <p:nvSpPr>
          <p:cNvPr id="155" name="Google Shape;155;p61"/>
          <p:cNvSpPr txBox="1"/>
          <p:nvPr>
            <p:ph idx="1" type="subTitle"/>
          </p:nvPr>
        </p:nvSpPr>
        <p:spPr>
          <a:xfrm>
            <a:off x="1310525" y="3226875"/>
            <a:ext cx="4236900" cy="700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pic>
        <p:nvPicPr>
          <p:cNvPr id="156" name="Google Shape;156;p61"/>
          <p:cNvPicPr preferRelativeResize="0"/>
          <p:nvPr/>
        </p:nvPicPr>
        <p:blipFill rotWithShape="1">
          <a:blip r:embed="rId2">
            <a:alphaModFix/>
          </a:blip>
          <a:srcRect b="0" l="0" r="0" t="0"/>
          <a:stretch/>
        </p:blipFill>
        <p:spPr>
          <a:xfrm rot="-6727200">
            <a:off x="4789212" y="-494187"/>
            <a:ext cx="5642825" cy="5642825"/>
          </a:xfrm>
          <a:prstGeom prst="rect">
            <a:avLst/>
          </a:prstGeom>
          <a:noFill/>
          <a:ln>
            <a:noFill/>
          </a:ln>
        </p:spPr>
      </p:pic>
      <p:pic>
        <p:nvPicPr>
          <p:cNvPr id="157" name="Google Shape;157;p61"/>
          <p:cNvPicPr preferRelativeResize="0"/>
          <p:nvPr/>
        </p:nvPicPr>
        <p:blipFill rotWithShape="1">
          <a:blip r:embed="rId3">
            <a:alphaModFix/>
          </a:blip>
          <a:srcRect b="0" l="355" r="347" t="0"/>
          <a:stretch/>
        </p:blipFill>
        <p:spPr>
          <a:xfrm>
            <a:off x="39125" y="-76050"/>
            <a:ext cx="1258449" cy="902450"/>
          </a:xfrm>
          <a:prstGeom prst="rect">
            <a:avLst/>
          </a:prstGeom>
          <a:noFill/>
          <a:ln>
            <a:noFill/>
          </a:ln>
        </p:spPr>
      </p:pic>
      <p:pic>
        <p:nvPicPr>
          <p:cNvPr id="158" name="Google Shape;158;p61"/>
          <p:cNvPicPr preferRelativeResize="0"/>
          <p:nvPr/>
        </p:nvPicPr>
        <p:blipFill rotWithShape="1">
          <a:blip r:embed="rId3">
            <a:alphaModFix/>
          </a:blip>
          <a:srcRect b="0" l="347" r="357" t="0"/>
          <a:stretch/>
        </p:blipFill>
        <p:spPr>
          <a:xfrm flipH="1" rot="10800000">
            <a:off x="202925" y="4353479"/>
            <a:ext cx="1094649" cy="784950"/>
          </a:xfrm>
          <a:prstGeom prst="rect">
            <a:avLst/>
          </a:prstGeom>
          <a:noFill/>
          <a:ln>
            <a:noFill/>
          </a:ln>
        </p:spPr>
      </p:pic>
      <p:pic>
        <p:nvPicPr>
          <p:cNvPr id="159" name="Google Shape;159;p61"/>
          <p:cNvPicPr preferRelativeResize="0"/>
          <p:nvPr/>
        </p:nvPicPr>
        <p:blipFill rotWithShape="1">
          <a:blip r:embed="rId4">
            <a:alphaModFix/>
          </a:blip>
          <a:srcRect b="678" l="0" r="0" t="670"/>
          <a:stretch/>
        </p:blipFill>
        <p:spPr>
          <a:xfrm flipH="1" rot="4894782">
            <a:off x="8409839" y="-24606"/>
            <a:ext cx="665172" cy="910663"/>
          </a:xfrm>
          <a:prstGeom prst="rect">
            <a:avLst/>
          </a:prstGeom>
          <a:noFill/>
          <a:ln>
            <a:noFill/>
          </a:ln>
        </p:spPr>
      </p:pic>
      <p:pic>
        <p:nvPicPr>
          <p:cNvPr id="160" name="Google Shape;160;p61"/>
          <p:cNvPicPr preferRelativeResize="0"/>
          <p:nvPr/>
        </p:nvPicPr>
        <p:blipFill rotWithShape="1">
          <a:blip r:embed="rId4">
            <a:alphaModFix/>
          </a:blip>
          <a:srcRect b="678" l="0" r="0" t="670"/>
          <a:stretch/>
        </p:blipFill>
        <p:spPr>
          <a:xfrm rot="5905218">
            <a:off x="8554814" y="4363644"/>
            <a:ext cx="665172" cy="91066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2_1">
    <p:spTree>
      <p:nvGrpSpPr>
        <p:cNvPr id="161" name="Shape 161"/>
        <p:cNvGrpSpPr/>
        <p:nvPr/>
      </p:nvGrpSpPr>
      <p:grpSpPr>
        <a:xfrm>
          <a:off x="0" y="0"/>
          <a:ext cx="0" cy="0"/>
          <a:chOff x="0" y="0"/>
          <a:chExt cx="0" cy="0"/>
        </a:xfrm>
      </p:grpSpPr>
      <p:grpSp>
        <p:nvGrpSpPr>
          <p:cNvPr id="162" name="Google Shape;162;p62"/>
          <p:cNvGrpSpPr/>
          <p:nvPr/>
        </p:nvGrpSpPr>
        <p:grpSpPr>
          <a:xfrm>
            <a:off x="136300" y="139550"/>
            <a:ext cx="8810700" cy="4880400"/>
            <a:chOff x="136300" y="139550"/>
            <a:chExt cx="8810700" cy="4880400"/>
          </a:xfrm>
        </p:grpSpPr>
        <p:sp>
          <p:nvSpPr>
            <p:cNvPr id="163" name="Google Shape;163;p62"/>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62"/>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5" name="Google Shape;165;p62"/>
          <p:cNvSpPr txBox="1"/>
          <p:nvPr>
            <p:ph idx="1" type="subTitle"/>
          </p:nvPr>
        </p:nvSpPr>
        <p:spPr>
          <a:xfrm>
            <a:off x="713225" y="2978289"/>
            <a:ext cx="3712800" cy="9642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66" name="Google Shape;166;p62"/>
          <p:cNvSpPr txBox="1"/>
          <p:nvPr>
            <p:ph type="title"/>
          </p:nvPr>
        </p:nvSpPr>
        <p:spPr>
          <a:xfrm>
            <a:off x="713294" y="1825613"/>
            <a:ext cx="3712800" cy="12936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4000"/>
              <a:buNone/>
              <a:defRPr sz="3600"/>
            </a:lvl1pPr>
            <a:lvl2pPr lvl="1" algn="l">
              <a:lnSpc>
                <a:spcPct val="100000"/>
              </a:lnSpc>
              <a:spcBef>
                <a:spcPts val="0"/>
              </a:spcBef>
              <a:spcAft>
                <a:spcPts val="0"/>
              </a:spcAft>
              <a:buSzPts val="2800"/>
              <a:buNone/>
              <a:defRPr>
                <a:latin typeface="Anaheim"/>
                <a:ea typeface="Anaheim"/>
                <a:cs typeface="Anaheim"/>
                <a:sym typeface="Anaheim"/>
              </a:defRPr>
            </a:lvl2pPr>
            <a:lvl3pPr lvl="2" algn="l">
              <a:lnSpc>
                <a:spcPct val="100000"/>
              </a:lnSpc>
              <a:spcBef>
                <a:spcPts val="0"/>
              </a:spcBef>
              <a:spcAft>
                <a:spcPts val="0"/>
              </a:spcAft>
              <a:buSzPts val="2800"/>
              <a:buNone/>
              <a:defRPr>
                <a:latin typeface="Anaheim"/>
                <a:ea typeface="Anaheim"/>
                <a:cs typeface="Anaheim"/>
                <a:sym typeface="Anaheim"/>
              </a:defRPr>
            </a:lvl3pPr>
            <a:lvl4pPr lvl="3" algn="l">
              <a:lnSpc>
                <a:spcPct val="100000"/>
              </a:lnSpc>
              <a:spcBef>
                <a:spcPts val="0"/>
              </a:spcBef>
              <a:spcAft>
                <a:spcPts val="0"/>
              </a:spcAft>
              <a:buSzPts val="2800"/>
              <a:buNone/>
              <a:defRPr>
                <a:latin typeface="Anaheim"/>
                <a:ea typeface="Anaheim"/>
                <a:cs typeface="Anaheim"/>
                <a:sym typeface="Anaheim"/>
              </a:defRPr>
            </a:lvl4pPr>
            <a:lvl5pPr lvl="4" algn="l">
              <a:lnSpc>
                <a:spcPct val="100000"/>
              </a:lnSpc>
              <a:spcBef>
                <a:spcPts val="0"/>
              </a:spcBef>
              <a:spcAft>
                <a:spcPts val="0"/>
              </a:spcAft>
              <a:buSzPts val="2800"/>
              <a:buNone/>
              <a:defRPr>
                <a:latin typeface="Anaheim"/>
                <a:ea typeface="Anaheim"/>
                <a:cs typeface="Anaheim"/>
                <a:sym typeface="Anaheim"/>
              </a:defRPr>
            </a:lvl5pPr>
            <a:lvl6pPr lvl="5" algn="l">
              <a:lnSpc>
                <a:spcPct val="100000"/>
              </a:lnSpc>
              <a:spcBef>
                <a:spcPts val="0"/>
              </a:spcBef>
              <a:spcAft>
                <a:spcPts val="0"/>
              </a:spcAft>
              <a:buSzPts val="2800"/>
              <a:buNone/>
              <a:defRPr>
                <a:latin typeface="Anaheim"/>
                <a:ea typeface="Anaheim"/>
                <a:cs typeface="Anaheim"/>
                <a:sym typeface="Anaheim"/>
              </a:defRPr>
            </a:lvl6pPr>
            <a:lvl7pPr lvl="6" algn="l">
              <a:lnSpc>
                <a:spcPct val="100000"/>
              </a:lnSpc>
              <a:spcBef>
                <a:spcPts val="0"/>
              </a:spcBef>
              <a:spcAft>
                <a:spcPts val="0"/>
              </a:spcAft>
              <a:buSzPts val="2800"/>
              <a:buNone/>
              <a:defRPr>
                <a:latin typeface="Anaheim"/>
                <a:ea typeface="Anaheim"/>
                <a:cs typeface="Anaheim"/>
                <a:sym typeface="Anaheim"/>
              </a:defRPr>
            </a:lvl7pPr>
            <a:lvl8pPr lvl="7" algn="l">
              <a:lnSpc>
                <a:spcPct val="100000"/>
              </a:lnSpc>
              <a:spcBef>
                <a:spcPts val="0"/>
              </a:spcBef>
              <a:spcAft>
                <a:spcPts val="0"/>
              </a:spcAft>
              <a:buSzPts val="2800"/>
              <a:buNone/>
              <a:defRPr>
                <a:latin typeface="Anaheim"/>
                <a:ea typeface="Anaheim"/>
                <a:cs typeface="Anaheim"/>
                <a:sym typeface="Anaheim"/>
              </a:defRPr>
            </a:lvl8pPr>
            <a:lvl9pPr lvl="8" algn="l">
              <a:lnSpc>
                <a:spcPct val="100000"/>
              </a:lnSpc>
              <a:spcBef>
                <a:spcPts val="0"/>
              </a:spcBef>
              <a:spcAft>
                <a:spcPts val="0"/>
              </a:spcAft>
              <a:buSzPts val="2800"/>
              <a:buNone/>
              <a:defRPr>
                <a:latin typeface="Anaheim"/>
                <a:ea typeface="Anaheim"/>
                <a:cs typeface="Anaheim"/>
                <a:sym typeface="Anaheim"/>
              </a:defRPr>
            </a:lvl9pPr>
          </a:lstStyle>
          <a:p/>
        </p:txBody>
      </p:sp>
      <p:pic>
        <p:nvPicPr>
          <p:cNvPr id="167" name="Google Shape;167;p62"/>
          <p:cNvPicPr preferRelativeResize="0"/>
          <p:nvPr/>
        </p:nvPicPr>
        <p:blipFill rotWithShape="1">
          <a:blip r:embed="rId2">
            <a:alphaModFix/>
          </a:blip>
          <a:srcRect b="678" l="0" r="0" t="670"/>
          <a:stretch/>
        </p:blipFill>
        <p:spPr>
          <a:xfrm flipH="1" rot="-5905218">
            <a:off x="-173536" y="2173494"/>
            <a:ext cx="665172" cy="910663"/>
          </a:xfrm>
          <a:prstGeom prst="rect">
            <a:avLst/>
          </a:prstGeom>
          <a:noFill/>
          <a:ln>
            <a:noFill/>
          </a:ln>
        </p:spPr>
      </p:pic>
      <p:pic>
        <p:nvPicPr>
          <p:cNvPr id="168" name="Google Shape;168;p62"/>
          <p:cNvPicPr preferRelativeResize="0"/>
          <p:nvPr/>
        </p:nvPicPr>
        <p:blipFill rotWithShape="1">
          <a:blip r:embed="rId3">
            <a:alphaModFix/>
          </a:blip>
          <a:srcRect b="0" l="355" r="347" t="0"/>
          <a:stretch/>
        </p:blipFill>
        <p:spPr>
          <a:xfrm rot="10800000">
            <a:off x="3899652" y="4293324"/>
            <a:ext cx="1344700" cy="964300"/>
          </a:xfrm>
          <a:prstGeom prst="rect">
            <a:avLst/>
          </a:prstGeom>
          <a:noFill/>
          <a:ln>
            <a:noFill/>
          </a:ln>
        </p:spPr>
      </p:pic>
      <p:pic>
        <p:nvPicPr>
          <p:cNvPr id="169" name="Google Shape;169;p62"/>
          <p:cNvPicPr preferRelativeResize="0"/>
          <p:nvPr/>
        </p:nvPicPr>
        <p:blipFill rotWithShape="1">
          <a:blip r:embed="rId3">
            <a:alphaModFix/>
          </a:blip>
          <a:srcRect b="0" l="355" r="347" t="0"/>
          <a:stretch/>
        </p:blipFill>
        <p:spPr>
          <a:xfrm>
            <a:off x="3899639" y="-81526"/>
            <a:ext cx="1344700" cy="964301"/>
          </a:xfrm>
          <a:prstGeom prst="rect">
            <a:avLst/>
          </a:prstGeom>
          <a:noFill/>
          <a:ln>
            <a:noFill/>
          </a:ln>
        </p:spPr>
      </p:pic>
      <p:pic>
        <p:nvPicPr>
          <p:cNvPr id="170" name="Google Shape;170;p62"/>
          <p:cNvPicPr preferRelativeResize="0"/>
          <p:nvPr/>
        </p:nvPicPr>
        <p:blipFill rotWithShape="1">
          <a:blip r:embed="rId4">
            <a:alphaModFix/>
          </a:blip>
          <a:srcRect b="0" l="0" r="0" t="0"/>
          <a:stretch/>
        </p:blipFill>
        <p:spPr>
          <a:xfrm flipH="1" rot="10800000">
            <a:off x="4280050" y="0"/>
            <a:ext cx="5037525" cy="503752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0">
  <p:cSld name="TITLE_AND_TWO_COLUMNS_2_1_2">
    <p:spTree>
      <p:nvGrpSpPr>
        <p:cNvPr id="171" name="Shape 171"/>
        <p:cNvGrpSpPr/>
        <p:nvPr/>
      </p:nvGrpSpPr>
      <p:grpSpPr>
        <a:xfrm>
          <a:off x="0" y="0"/>
          <a:ext cx="0" cy="0"/>
          <a:chOff x="0" y="0"/>
          <a:chExt cx="0" cy="0"/>
        </a:xfrm>
      </p:grpSpPr>
      <p:grpSp>
        <p:nvGrpSpPr>
          <p:cNvPr id="172" name="Google Shape;172;p63"/>
          <p:cNvGrpSpPr/>
          <p:nvPr/>
        </p:nvGrpSpPr>
        <p:grpSpPr>
          <a:xfrm>
            <a:off x="136300" y="139550"/>
            <a:ext cx="8810700" cy="4880400"/>
            <a:chOff x="136300" y="139550"/>
            <a:chExt cx="8810700" cy="4880400"/>
          </a:xfrm>
        </p:grpSpPr>
        <p:sp>
          <p:nvSpPr>
            <p:cNvPr id="173" name="Google Shape;173;p63"/>
            <p:cNvSpPr/>
            <p:nvPr/>
          </p:nvSpPr>
          <p:spPr>
            <a:xfrm flipH="1">
              <a:off x="136300" y="139550"/>
              <a:ext cx="8810700" cy="4880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63"/>
            <p:cNvSpPr/>
            <p:nvPr/>
          </p:nvSpPr>
          <p:spPr>
            <a:xfrm flipH="1">
              <a:off x="188200" y="197150"/>
              <a:ext cx="8706900" cy="4765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5" name="Google Shape;175;p63"/>
          <p:cNvSpPr txBox="1"/>
          <p:nvPr>
            <p:ph type="title"/>
          </p:nvPr>
        </p:nvSpPr>
        <p:spPr>
          <a:xfrm>
            <a:off x="713225" y="539500"/>
            <a:ext cx="7717500" cy="57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000"/>
              <a:buNone/>
              <a:defRPr>
                <a:solidFill>
                  <a:schemeClr val="dk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6" name="Google Shape;176;p63"/>
          <p:cNvSpPr txBox="1"/>
          <p:nvPr>
            <p:ph idx="1" type="body"/>
          </p:nvPr>
        </p:nvSpPr>
        <p:spPr>
          <a:xfrm>
            <a:off x="4161375" y="1201775"/>
            <a:ext cx="4269300" cy="3406800"/>
          </a:xfrm>
          <a:prstGeom prst="rect">
            <a:avLst/>
          </a:prstGeom>
          <a:noFill/>
          <a:ln>
            <a:noFill/>
          </a:ln>
        </p:spPr>
        <p:txBody>
          <a:bodyPr anchorCtr="0" anchor="ctr" bIns="91425" lIns="91425" spcFirstLastPara="1" rIns="91425" wrap="square" tIns="91425">
            <a:noAutofit/>
          </a:bodyPr>
          <a:lstStyle>
            <a:lvl1pPr indent="-295275" lvl="0" marL="457200" algn="l">
              <a:lnSpc>
                <a:spcPct val="115000"/>
              </a:lnSpc>
              <a:spcBef>
                <a:spcPts val="0"/>
              </a:spcBef>
              <a:spcAft>
                <a:spcPts val="0"/>
              </a:spcAft>
              <a:buClr>
                <a:schemeClr val="dk2"/>
              </a:buClr>
              <a:buSzPts val="1050"/>
              <a:buFont typeface="Poppins"/>
              <a:buChar char="●"/>
              <a:defRPr sz="1400"/>
            </a:lvl1pPr>
            <a:lvl2pPr indent="-298450" lvl="1" marL="914400" algn="l">
              <a:lnSpc>
                <a:spcPct val="100000"/>
              </a:lnSpc>
              <a:spcBef>
                <a:spcPts val="0"/>
              </a:spcBef>
              <a:spcAft>
                <a:spcPts val="0"/>
              </a:spcAft>
              <a:buClr>
                <a:srgbClr val="000000"/>
              </a:buClr>
              <a:buSzPts val="1100"/>
              <a:buFont typeface="Arial"/>
              <a:buAutoNum type="alphaLcPeriod"/>
              <a:defRPr sz="1200"/>
            </a:lvl2pPr>
            <a:lvl3pPr indent="-298450" lvl="2" marL="1371600" algn="l">
              <a:lnSpc>
                <a:spcPct val="100000"/>
              </a:lnSpc>
              <a:spcBef>
                <a:spcPts val="0"/>
              </a:spcBef>
              <a:spcAft>
                <a:spcPts val="0"/>
              </a:spcAft>
              <a:buClr>
                <a:srgbClr val="000000"/>
              </a:buClr>
              <a:buSzPts val="1100"/>
              <a:buFont typeface="Arial"/>
              <a:buAutoNum type="romanLcPeriod"/>
              <a:defRPr sz="1200"/>
            </a:lvl3pPr>
            <a:lvl4pPr indent="-298450" lvl="3" marL="1828800" algn="l">
              <a:lnSpc>
                <a:spcPct val="100000"/>
              </a:lnSpc>
              <a:spcBef>
                <a:spcPts val="0"/>
              </a:spcBef>
              <a:spcAft>
                <a:spcPts val="0"/>
              </a:spcAft>
              <a:buClr>
                <a:srgbClr val="000000"/>
              </a:buClr>
              <a:buSzPts val="1100"/>
              <a:buFont typeface="Arial"/>
              <a:buAutoNum type="arabicPeriod"/>
              <a:defRPr sz="1200"/>
            </a:lvl4pPr>
            <a:lvl5pPr indent="-298450" lvl="4" marL="2286000" algn="l">
              <a:lnSpc>
                <a:spcPct val="100000"/>
              </a:lnSpc>
              <a:spcBef>
                <a:spcPts val="0"/>
              </a:spcBef>
              <a:spcAft>
                <a:spcPts val="0"/>
              </a:spcAft>
              <a:buClr>
                <a:srgbClr val="000000"/>
              </a:buClr>
              <a:buSzPts val="1100"/>
              <a:buFont typeface="Arial"/>
              <a:buAutoNum type="alphaLcPeriod"/>
              <a:defRPr sz="1200"/>
            </a:lvl5pPr>
            <a:lvl6pPr indent="-298450" lvl="5" marL="2743200" algn="l">
              <a:lnSpc>
                <a:spcPct val="100000"/>
              </a:lnSpc>
              <a:spcBef>
                <a:spcPts val="0"/>
              </a:spcBef>
              <a:spcAft>
                <a:spcPts val="0"/>
              </a:spcAft>
              <a:buClr>
                <a:srgbClr val="000000"/>
              </a:buClr>
              <a:buSzPts val="1100"/>
              <a:buFont typeface="Arial"/>
              <a:buAutoNum type="romanLcPeriod"/>
              <a:defRPr sz="1200"/>
            </a:lvl6pPr>
            <a:lvl7pPr indent="-298450" lvl="6" marL="3200400" algn="l">
              <a:lnSpc>
                <a:spcPct val="100000"/>
              </a:lnSpc>
              <a:spcBef>
                <a:spcPts val="0"/>
              </a:spcBef>
              <a:spcAft>
                <a:spcPts val="0"/>
              </a:spcAft>
              <a:buClr>
                <a:srgbClr val="000000"/>
              </a:buClr>
              <a:buSzPts val="1100"/>
              <a:buFont typeface="Arial"/>
              <a:buAutoNum type="arabicPeriod"/>
              <a:defRPr sz="1200"/>
            </a:lvl7pPr>
            <a:lvl8pPr indent="-298450" lvl="7" marL="3657600" algn="l">
              <a:lnSpc>
                <a:spcPct val="100000"/>
              </a:lnSpc>
              <a:spcBef>
                <a:spcPts val="0"/>
              </a:spcBef>
              <a:spcAft>
                <a:spcPts val="0"/>
              </a:spcAft>
              <a:buClr>
                <a:srgbClr val="000000"/>
              </a:buClr>
              <a:buSzPts val="1100"/>
              <a:buFont typeface="Arial"/>
              <a:buAutoNum type="alphaLcPeriod"/>
              <a:defRPr sz="1200"/>
            </a:lvl8pPr>
            <a:lvl9pPr indent="-298450" lvl="8" marL="4114800" algn="l">
              <a:lnSpc>
                <a:spcPct val="100000"/>
              </a:lnSpc>
              <a:spcBef>
                <a:spcPts val="0"/>
              </a:spcBef>
              <a:spcAft>
                <a:spcPts val="0"/>
              </a:spcAft>
              <a:buClr>
                <a:srgbClr val="000000"/>
              </a:buClr>
              <a:buSzPts val="1100"/>
              <a:buFont typeface="Arial"/>
              <a:buAutoNum type="romanLcPeriod"/>
              <a:defRPr sz="12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47"/>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Aref Ruqaa"/>
              <a:buNone/>
              <a:defRPr b="0" i="0" sz="3000" u="none" cap="none" strike="noStrike">
                <a:solidFill>
                  <a:schemeClr val="dk2"/>
                </a:solidFill>
                <a:latin typeface="Aref Ruqaa"/>
                <a:ea typeface="Aref Ruqaa"/>
                <a:cs typeface="Aref Ruqaa"/>
                <a:sym typeface="Aref Ruqaa"/>
              </a:defRPr>
            </a:lvl1pPr>
            <a:lvl2pPr lvl="1" marR="0" rtl="0" algn="l">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9pPr>
          </a:lstStyle>
          <a:p/>
        </p:txBody>
      </p:sp>
      <p:sp>
        <p:nvSpPr>
          <p:cNvPr id="7" name="Google Shape;7;p47"/>
          <p:cNvSpPr txBox="1"/>
          <p:nvPr>
            <p:ph idx="1" type="body"/>
          </p:nvPr>
        </p:nvSpPr>
        <p:spPr>
          <a:xfrm>
            <a:off x="713225" y="1246950"/>
            <a:ext cx="7717500" cy="3361500"/>
          </a:xfrm>
          <a:prstGeom prst="rect">
            <a:avLst/>
          </a:prstGeom>
          <a:noFill/>
          <a:ln>
            <a:noFill/>
          </a:ln>
        </p:spPr>
        <p:txBody>
          <a:bodyPr anchorCtr="0" anchor="ctr" bIns="91425" lIns="91425" spcFirstLastPara="1" rIns="91425" wrap="square" tIns="91425">
            <a:noAutofit/>
          </a:bodyPr>
          <a:lstStyle>
            <a:lvl1pPr indent="-317500" lvl="0" marL="4572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1pPr>
            <a:lvl2pPr indent="-317500" lvl="1" marL="9144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2pPr>
            <a:lvl3pPr indent="-317500" lvl="2" marL="13716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3pPr>
            <a:lvl4pPr indent="-317500" lvl="3" marL="18288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4pPr>
            <a:lvl5pPr indent="-317500" lvl="4" marL="22860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5pPr>
            <a:lvl6pPr indent="-317500" lvl="5" marL="27432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6pPr>
            <a:lvl7pPr indent="-317500" lvl="6" marL="32004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7pPr>
            <a:lvl8pPr indent="-317500" lvl="7" marL="36576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8pPr>
            <a:lvl9pPr indent="-317500" lvl="8" marL="41148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449">
          <p15:clr>
            <a:srgbClr val="EA4335"/>
          </p15:clr>
        </p15:guide>
        <p15:guide id="2" pos="5311">
          <p15:clr>
            <a:srgbClr val="EA4335"/>
          </p15:clr>
        </p15:guide>
        <p15:guide id="3" orient="horz" pos="340">
          <p15:clr>
            <a:srgbClr val="EA4335"/>
          </p15:clr>
        </p15:guide>
        <p15:guide id="4" orient="horz" pos="2903">
          <p15:clr>
            <a:srgbClr val="EA4335"/>
          </p15:clr>
        </p15:guide>
      </p15:sldGuideLst>
    </p:ext>
  </p:extLst>
</p:sldMaster>
</file>

<file path=ppt/slides/_rels/slide1.xml.rels><?xml version="1.0" encoding="UTF-8" standalone="yes"?><Relationships xmlns="http://schemas.openxmlformats.org/package/2006/relationships"><Relationship Id="rId10"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5.png"/><Relationship Id="rId9" Type="http://schemas.openxmlformats.org/officeDocument/2006/relationships/image" Target="../media/image19.png"/><Relationship Id="rId5" Type="http://schemas.openxmlformats.org/officeDocument/2006/relationships/image" Target="../media/image57.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jpg"/></Relationships>
</file>

<file path=ppt/slides/_rels/slide2.xml.rels><?xml version="1.0" encoding="UTF-8" standalone="yes"?><Relationships xmlns="http://schemas.openxmlformats.org/package/2006/relationships"><Relationship Id="rId11" Type="http://schemas.openxmlformats.org/officeDocument/2006/relationships/image" Target="../media/image43.jpg"/><Relationship Id="rId10" Type="http://schemas.openxmlformats.org/officeDocument/2006/relationships/image" Target="../media/image31.jpg"/><Relationship Id="rId12" Type="http://schemas.openxmlformats.org/officeDocument/2006/relationships/image" Target="../media/image34.jp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27.jpg"/><Relationship Id="rId9" Type="http://schemas.openxmlformats.org/officeDocument/2006/relationships/image" Target="../media/image29.jpg"/><Relationship Id="rId5" Type="http://schemas.openxmlformats.org/officeDocument/2006/relationships/image" Target="../media/image33.jpg"/><Relationship Id="rId6" Type="http://schemas.openxmlformats.org/officeDocument/2006/relationships/image" Target="../media/image20.jpg"/><Relationship Id="rId7" Type="http://schemas.openxmlformats.org/officeDocument/2006/relationships/image" Target="../media/image22.jpg"/><Relationship Id="rId8" Type="http://schemas.openxmlformats.org/officeDocument/2006/relationships/image" Target="../media/image2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5.png"/><Relationship Id="rId4" Type="http://schemas.openxmlformats.org/officeDocument/2006/relationships/image" Target="../media/image41.jpg"/><Relationship Id="rId9" Type="http://schemas.openxmlformats.org/officeDocument/2006/relationships/image" Target="../media/image35.jpg"/><Relationship Id="rId5" Type="http://schemas.openxmlformats.org/officeDocument/2006/relationships/image" Target="../media/image64.jpg"/><Relationship Id="rId6" Type="http://schemas.openxmlformats.org/officeDocument/2006/relationships/image" Target="../media/image60.jpg"/><Relationship Id="rId7" Type="http://schemas.openxmlformats.org/officeDocument/2006/relationships/image" Target="../media/image42.jpg"/><Relationship Id="rId8" Type="http://schemas.openxmlformats.org/officeDocument/2006/relationships/image" Target="../media/image36.jpg"/></Relationships>
</file>

<file path=ppt/slides/_rels/slide5.xml.rels><?xml version="1.0" encoding="UTF-8" standalone="yes"?><Relationships xmlns="http://schemas.openxmlformats.org/package/2006/relationships"><Relationship Id="rId10" Type="http://schemas.openxmlformats.org/officeDocument/2006/relationships/image" Target="../media/image69.jpg"/><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40.jpg"/><Relationship Id="rId9" Type="http://schemas.openxmlformats.org/officeDocument/2006/relationships/image" Target="../media/image38.png"/><Relationship Id="rId5" Type="http://schemas.openxmlformats.org/officeDocument/2006/relationships/image" Target="../media/image37.jpg"/><Relationship Id="rId6" Type="http://schemas.openxmlformats.org/officeDocument/2006/relationships/image" Target="../media/image44.jpg"/><Relationship Id="rId7" Type="http://schemas.openxmlformats.org/officeDocument/2006/relationships/image" Target="../media/image39.jpg"/><Relationship Id="rId8" Type="http://schemas.openxmlformats.org/officeDocument/2006/relationships/image" Target="../media/image4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45.jpg"/><Relationship Id="rId9" Type="http://schemas.openxmlformats.org/officeDocument/2006/relationships/image" Target="../media/image50.jpg"/><Relationship Id="rId5" Type="http://schemas.openxmlformats.org/officeDocument/2006/relationships/image" Target="../media/image62.jpg"/><Relationship Id="rId6" Type="http://schemas.openxmlformats.org/officeDocument/2006/relationships/image" Target="../media/image51.jpg"/><Relationship Id="rId7" Type="http://schemas.openxmlformats.org/officeDocument/2006/relationships/image" Target="../media/image46.jpg"/><Relationship Id="rId8" Type="http://schemas.openxmlformats.org/officeDocument/2006/relationships/image" Target="../media/image47.jpg"/></Relationships>
</file>

<file path=ppt/slides/_rels/slide7.xml.rels><?xml version="1.0" encoding="UTF-8" standalone="yes"?><Relationships xmlns="http://schemas.openxmlformats.org/package/2006/relationships"><Relationship Id="rId11" Type="http://schemas.openxmlformats.org/officeDocument/2006/relationships/image" Target="../media/image54.jpg"/><Relationship Id="rId10" Type="http://schemas.openxmlformats.org/officeDocument/2006/relationships/image" Target="../media/image65.jpg"/><Relationship Id="rId12" Type="http://schemas.openxmlformats.org/officeDocument/2006/relationships/image" Target="../media/image61.jpg"/><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52.jpg"/><Relationship Id="rId9" Type="http://schemas.openxmlformats.org/officeDocument/2006/relationships/image" Target="../media/image70.jpg"/><Relationship Id="rId5" Type="http://schemas.openxmlformats.org/officeDocument/2006/relationships/image" Target="../media/image77.jpg"/><Relationship Id="rId6" Type="http://schemas.openxmlformats.org/officeDocument/2006/relationships/image" Target="../media/image58.jpg"/><Relationship Id="rId7" Type="http://schemas.openxmlformats.org/officeDocument/2006/relationships/image" Target="../media/image63.jpg"/><Relationship Id="rId8" Type="http://schemas.openxmlformats.org/officeDocument/2006/relationships/image" Target="../media/image59.jpg"/></Relationships>
</file>

<file path=ppt/slides/_rels/slide8.xml.rels><?xml version="1.0" encoding="UTF-8" standalone="yes"?><Relationships xmlns="http://schemas.openxmlformats.org/package/2006/relationships"><Relationship Id="rId11" Type="http://schemas.openxmlformats.org/officeDocument/2006/relationships/image" Target="../media/image79.png"/><Relationship Id="rId10" Type="http://schemas.openxmlformats.org/officeDocument/2006/relationships/image" Target="../media/image72.png"/><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73.png"/><Relationship Id="rId4" Type="http://schemas.openxmlformats.org/officeDocument/2006/relationships/image" Target="../media/image84.png"/><Relationship Id="rId9" Type="http://schemas.openxmlformats.org/officeDocument/2006/relationships/image" Target="../media/image76.jpg"/><Relationship Id="rId5" Type="http://schemas.openxmlformats.org/officeDocument/2006/relationships/image" Target="../media/image67.jpg"/><Relationship Id="rId6" Type="http://schemas.openxmlformats.org/officeDocument/2006/relationships/image" Target="../media/image66.jpg"/><Relationship Id="rId7" Type="http://schemas.openxmlformats.org/officeDocument/2006/relationships/image" Target="../media/image68.jpg"/><Relationship Id="rId8" Type="http://schemas.openxmlformats.org/officeDocument/2006/relationships/image" Target="../media/image7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75.png"/><Relationship Id="rId4" Type="http://schemas.openxmlformats.org/officeDocument/2006/relationships/image" Target="../media/image78.jpg"/><Relationship Id="rId5" Type="http://schemas.openxmlformats.org/officeDocument/2006/relationships/image" Target="../media/image83.jpg"/><Relationship Id="rId6" Type="http://schemas.openxmlformats.org/officeDocument/2006/relationships/image" Target="../media/image82.jpg"/><Relationship Id="rId7" Type="http://schemas.openxmlformats.org/officeDocument/2006/relationships/image" Target="../media/image8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85.png"/><Relationship Id="rId4" Type="http://schemas.openxmlformats.org/officeDocument/2006/relationships/image" Target="../media/image90.png"/><Relationship Id="rId9" Type="http://schemas.openxmlformats.org/officeDocument/2006/relationships/image" Target="../media/image96.jpg"/><Relationship Id="rId5" Type="http://schemas.openxmlformats.org/officeDocument/2006/relationships/image" Target="../media/image91.jpg"/><Relationship Id="rId6" Type="http://schemas.openxmlformats.org/officeDocument/2006/relationships/image" Target="../media/image102.jpg"/><Relationship Id="rId7" Type="http://schemas.openxmlformats.org/officeDocument/2006/relationships/image" Target="../media/image120.png"/><Relationship Id="rId8" Type="http://schemas.openxmlformats.org/officeDocument/2006/relationships/image" Target="../media/image9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51.jpg"/><Relationship Id="rId4" Type="http://schemas.openxmlformats.org/officeDocument/2006/relationships/image" Target="../media/image92.jpg"/><Relationship Id="rId9" Type="http://schemas.openxmlformats.org/officeDocument/2006/relationships/image" Target="../media/image97.jpg"/><Relationship Id="rId5" Type="http://schemas.openxmlformats.org/officeDocument/2006/relationships/image" Target="../media/image95.jpg"/><Relationship Id="rId6" Type="http://schemas.openxmlformats.org/officeDocument/2006/relationships/image" Target="../media/image103.png"/><Relationship Id="rId7" Type="http://schemas.openxmlformats.org/officeDocument/2006/relationships/image" Target="../media/image90.png"/><Relationship Id="rId8" Type="http://schemas.openxmlformats.org/officeDocument/2006/relationships/image" Target="../media/image99.jpg"/></Relationships>
</file>

<file path=ppt/slides/_rels/slide12.xml.rels><?xml version="1.0" encoding="UTF-8" standalone="yes"?><Relationships xmlns="http://schemas.openxmlformats.org/package/2006/relationships"><Relationship Id="rId11" Type="http://schemas.openxmlformats.org/officeDocument/2006/relationships/image" Target="../media/image108.jpg"/><Relationship Id="rId10" Type="http://schemas.openxmlformats.org/officeDocument/2006/relationships/image" Target="../media/image112.jpg"/><Relationship Id="rId12" Type="http://schemas.openxmlformats.org/officeDocument/2006/relationships/image" Target="../media/image106.jpg"/><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01.jpg"/><Relationship Id="rId4" Type="http://schemas.openxmlformats.org/officeDocument/2006/relationships/image" Target="../media/image98.jpg"/><Relationship Id="rId9" Type="http://schemas.openxmlformats.org/officeDocument/2006/relationships/image" Target="../media/image127.png"/><Relationship Id="rId5" Type="http://schemas.openxmlformats.org/officeDocument/2006/relationships/image" Target="../media/image109.jpg"/><Relationship Id="rId6" Type="http://schemas.openxmlformats.org/officeDocument/2006/relationships/image" Target="../media/image100.jpg"/><Relationship Id="rId7" Type="http://schemas.openxmlformats.org/officeDocument/2006/relationships/image" Target="../media/image104.jpg"/><Relationship Id="rId8" Type="http://schemas.openxmlformats.org/officeDocument/2006/relationships/image" Target="../media/image1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5.jpg"/><Relationship Id="rId4" Type="http://schemas.openxmlformats.org/officeDocument/2006/relationships/image" Target="../media/image119.jpg"/><Relationship Id="rId5" Type="http://schemas.openxmlformats.org/officeDocument/2006/relationships/image" Target="../media/image124.jpg"/><Relationship Id="rId6" Type="http://schemas.openxmlformats.org/officeDocument/2006/relationships/image" Target="../media/image113.jpg"/><Relationship Id="rId7" Type="http://schemas.openxmlformats.org/officeDocument/2006/relationships/image" Target="../media/image107.jpg"/><Relationship Id="rId8" Type="http://schemas.openxmlformats.org/officeDocument/2006/relationships/image" Target="../media/image1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34.png"/><Relationship Id="rId4" Type="http://schemas.openxmlformats.org/officeDocument/2006/relationships/image" Target="../media/image115.png"/><Relationship Id="rId5" Type="http://schemas.openxmlformats.org/officeDocument/2006/relationships/image" Target="../media/image1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11.jpg"/><Relationship Id="rId4" Type="http://schemas.openxmlformats.org/officeDocument/2006/relationships/image" Target="../media/image114.jpg"/><Relationship Id="rId5" Type="http://schemas.openxmlformats.org/officeDocument/2006/relationships/image" Target="../media/image121.jpg"/><Relationship Id="rId6" Type="http://schemas.openxmlformats.org/officeDocument/2006/relationships/image" Target="../media/image118.jpg"/><Relationship Id="rId7" Type="http://schemas.openxmlformats.org/officeDocument/2006/relationships/image" Target="../media/image122.jpg"/><Relationship Id="rId8"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26.png"/><Relationship Id="rId4" Type="http://schemas.openxmlformats.org/officeDocument/2006/relationships/image" Target="../media/image128.jpg"/><Relationship Id="rId5" Type="http://schemas.openxmlformats.org/officeDocument/2006/relationships/image" Target="../media/image132.jpg"/><Relationship Id="rId6" Type="http://schemas.openxmlformats.org/officeDocument/2006/relationships/image" Target="../media/image133.jpg"/><Relationship Id="rId7" Type="http://schemas.openxmlformats.org/officeDocument/2006/relationships/image" Target="../media/image123.jpg"/><Relationship Id="rId8" Type="http://schemas.openxmlformats.org/officeDocument/2006/relationships/image" Target="../media/image15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25.jpg"/><Relationship Id="rId4" Type="http://schemas.openxmlformats.org/officeDocument/2006/relationships/image" Target="../media/image129.jpg"/><Relationship Id="rId5" Type="http://schemas.openxmlformats.org/officeDocument/2006/relationships/image" Target="../media/image130.jpg"/><Relationship Id="rId6" Type="http://schemas.openxmlformats.org/officeDocument/2006/relationships/image" Target="../media/image135.jpg"/><Relationship Id="rId7" Type="http://schemas.openxmlformats.org/officeDocument/2006/relationships/image" Target="../media/image136.jpg"/><Relationship Id="rId8" Type="http://schemas.openxmlformats.org/officeDocument/2006/relationships/image" Target="../media/image7.png"/></Relationships>
</file>

<file path=ppt/slides/_rels/slide18.xml.rels><?xml version="1.0" encoding="UTF-8" standalone="yes"?><Relationships xmlns="http://schemas.openxmlformats.org/package/2006/relationships"><Relationship Id="rId10" Type="http://schemas.openxmlformats.org/officeDocument/2006/relationships/image" Target="../media/image149.png"/><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146.png"/><Relationship Id="rId4" Type="http://schemas.openxmlformats.org/officeDocument/2006/relationships/image" Target="../media/image181.png"/><Relationship Id="rId9" Type="http://schemas.openxmlformats.org/officeDocument/2006/relationships/image" Target="../media/image142.png"/><Relationship Id="rId5" Type="http://schemas.openxmlformats.org/officeDocument/2006/relationships/image" Target="../media/image168.png"/><Relationship Id="rId6" Type="http://schemas.openxmlformats.org/officeDocument/2006/relationships/image" Target="../media/image143.png"/><Relationship Id="rId7" Type="http://schemas.openxmlformats.org/officeDocument/2006/relationships/image" Target="../media/image138.png"/><Relationship Id="rId8" Type="http://schemas.openxmlformats.org/officeDocument/2006/relationships/image" Target="../media/image14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137.jpg"/><Relationship Id="rId4" Type="http://schemas.openxmlformats.org/officeDocument/2006/relationships/image" Target="../media/image139.jpg"/><Relationship Id="rId5" Type="http://schemas.openxmlformats.org/officeDocument/2006/relationships/image" Target="../media/image140.jpg"/><Relationship Id="rId6" Type="http://schemas.openxmlformats.org/officeDocument/2006/relationships/image" Target="../media/image141.jpg"/><Relationship Id="rId7"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155.png"/><Relationship Id="rId4" Type="http://schemas.openxmlformats.org/officeDocument/2006/relationships/image" Target="../media/image150.png"/><Relationship Id="rId5" Type="http://schemas.openxmlformats.org/officeDocument/2006/relationships/image" Target="../media/image144.png"/><Relationship Id="rId6" Type="http://schemas.openxmlformats.org/officeDocument/2006/relationships/image" Target="../media/image145.png"/><Relationship Id="rId7" Type="http://schemas.openxmlformats.org/officeDocument/2006/relationships/image" Target="../media/image17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147.jpg"/><Relationship Id="rId5" Type="http://schemas.openxmlformats.org/officeDocument/2006/relationships/image" Target="../media/image156.jpg"/><Relationship Id="rId6" Type="http://schemas.openxmlformats.org/officeDocument/2006/relationships/image" Target="../media/image157.jpg"/><Relationship Id="rId7" Type="http://schemas.openxmlformats.org/officeDocument/2006/relationships/image" Target="../media/image154.jpg"/><Relationship Id="rId8" Type="http://schemas.openxmlformats.org/officeDocument/2006/relationships/image" Target="../media/image15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162.jpg"/><Relationship Id="rId4" Type="http://schemas.openxmlformats.org/officeDocument/2006/relationships/image" Target="../media/image152.jpg"/><Relationship Id="rId5" Type="http://schemas.openxmlformats.org/officeDocument/2006/relationships/image" Target="../media/image165.jpg"/><Relationship Id="rId6" Type="http://schemas.openxmlformats.org/officeDocument/2006/relationships/image" Target="../media/image16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59.jpg"/><Relationship Id="rId4" Type="http://schemas.openxmlformats.org/officeDocument/2006/relationships/image" Target="../media/image160.jpg"/><Relationship Id="rId5" Type="http://schemas.openxmlformats.org/officeDocument/2006/relationships/image" Target="../media/image161.jpg"/><Relationship Id="rId6" Type="http://schemas.openxmlformats.org/officeDocument/2006/relationships/image" Target="../media/image163.jpg"/><Relationship Id="rId7" Type="http://schemas.openxmlformats.org/officeDocument/2006/relationships/image" Target="../media/image167.jpg"/><Relationship Id="rId8" Type="http://schemas.openxmlformats.org/officeDocument/2006/relationships/image" Target="../media/image16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73.jpg"/><Relationship Id="rId4" Type="http://schemas.openxmlformats.org/officeDocument/2006/relationships/image" Target="../media/image170.jpg"/><Relationship Id="rId5" Type="http://schemas.openxmlformats.org/officeDocument/2006/relationships/image" Target="../media/image171.jpg"/><Relationship Id="rId6" Type="http://schemas.openxmlformats.org/officeDocument/2006/relationships/image" Target="../media/image16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 Id="rId3" Type="http://schemas.openxmlformats.org/officeDocument/2006/relationships/image" Target="../media/image172.png"/><Relationship Id="rId4" Type="http://schemas.openxmlformats.org/officeDocument/2006/relationships/image" Target="../media/image175.png"/><Relationship Id="rId5" Type="http://schemas.openxmlformats.org/officeDocument/2006/relationships/image" Target="../media/image176.png"/><Relationship Id="rId6" Type="http://schemas.openxmlformats.org/officeDocument/2006/relationships/image" Target="../media/image179.png"/><Relationship Id="rId7" Type="http://schemas.openxmlformats.org/officeDocument/2006/relationships/image" Target="../media/image178.png"/><Relationship Id="rId8" Type="http://schemas.openxmlformats.org/officeDocument/2006/relationships/image" Target="../media/image18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8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177.jpg"/><Relationship Id="rId4" Type="http://schemas.openxmlformats.org/officeDocument/2006/relationships/image" Target="../media/image18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82.jpg"/><Relationship Id="rId4" Type="http://schemas.openxmlformats.org/officeDocument/2006/relationships/image" Target="../media/image190.jpg"/><Relationship Id="rId5" Type="http://schemas.openxmlformats.org/officeDocument/2006/relationships/image" Target="../media/image184.jpg"/><Relationship Id="rId6" Type="http://schemas.openxmlformats.org/officeDocument/2006/relationships/image" Target="../media/image228.png"/><Relationship Id="rId7" Type="http://schemas.openxmlformats.org/officeDocument/2006/relationships/image" Target="../media/image20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 Id="rId3" Type="http://schemas.openxmlformats.org/officeDocument/2006/relationships/image" Target="../media/image183.jpg"/><Relationship Id="rId4" Type="http://schemas.openxmlformats.org/officeDocument/2006/relationships/image" Target="../media/image186.jpg"/><Relationship Id="rId5" Type="http://schemas.openxmlformats.org/officeDocument/2006/relationships/image" Target="../media/image18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191.jpg"/><Relationship Id="rId4" Type="http://schemas.openxmlformats.org/officeDocument/2006/relationships/image" Target="../media/image204.jpg"/><Relationship Id="rId5" Type="http://schemas.openxmlformats.org/officeDocument/2006/relationships/image" Target="../media/image195.jpg"/><Relationship Id="rId6" Type="http://schemas.openxmlformats.org/officeDocument/2006/relationships/image" Target="../media/image200.jpg"/><Relationship Id="rId7" Type="http://schemas.openxmlformats.org/officeDocument/2006/relationships/image" Target="../media/image189.jpg"/><Relationship Id="rId8" Type="http://schemas.openxmlformats.org/officeDocument/2006/relationships/image" Target="../media/image19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193.jpg"/><Relationship Id="rId4" Type="http://schemas.openxmlformats.org/officeDocument/2006/relationships/image" Target="../media/image194.jpg"/><Relationship Id="rId5" Type="http://schemas.openxmlformats.org/officeDocument/2006/relationships/image" Target="../media/image19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198.png"/><Relationship Id="rId4" Type="http://schemas.openxmlformats.org/officeDocument/2006/relationships/image" Target="../media/image192.png"/><Relationship Id="rId5" Type="http://schemas.openxmlformats.org/officeDocument/2006/relationships/image" Target="../media/image19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201.png"/><Relationship Id="rId4" Type="http://schemas.openxmlformats.org/officeDocument/2006/relationships/image" Target="../media/image207.png"/><Relationship Id="rId5" Type="http://schemas.openxmlformats.org/officeDocument/2006/relationships/image" Target="../media/image206.png"/><Relationship Id="rId6" Type="http://schemas.openxmlformats.org/officeDocument/2006/relationships/image" Target="../media/image20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205.png"/><Relationship Id="rId4" Type="http://schemas.openxmlformats.org/officeDocument/2006/relationships/image" Target="../media/image209.png"/><Relationship Id="rId5" Type="http://schemas.openxmlformats.org/officeDocument/2006/relationships/image" Target="../media/image210.png"/><Relationship Id="rId6" Type="http://schemas.openxmlformats.org/officeDocument/2006/relationships/image" Target="../media/image2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21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20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image" Target="../media/image216.jpg"/><Relationship Id="rId4" Type="http://schemas.openxmlformats.org/officeDocument/2006/relationships/image" Target="../media/image215.jpg"/><Relationship Id="rId9" Type="http://schemas.openxmlformats.org/officeDocument/2006/relationships/image" Target="../media/image213.jpg"/><Relationship Id="rId5" Type="http://schemas.openxmlformats.org/officeDocument/2006/relationships/image" Target="../media/image222.jpg"/><Relationship Id="rId6" Type="http://schemas.openxmlformats.org/officeDocument/2006/relationships/image" Target="../media/image227.jpg"/><Relationship Id="rId7" Type="http://schemas.openxmlformats.org/officeDocument/2006/relationships/image" Target="../media/image214.jpg"/><Relationship Id="rId8" Type="http://schemas.openxmlformats.org/officeDocument/2006/relationships/image" Target="../media/image211.jpg"/></Relationships>
</file>

<file path=ppt/slides/_rels/slide42.xml.rels><?xml version="1.0" encoding="UTF-8" standalone="yes"?><Relationships xmlns="http://schemas.openxmlformats.org/package/2006/relationships"><Relationship Id="rId10" Type="http://schemas.openxmlformats.org/officeDocument/2006/relationships/image" Target="../media/image223.jpg"/><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image" Target="../media/image219.png"/><Relationship Id="rId4" Type="http://schemas.openxmlformats.org/officeDocument/2006/relationships/image" Target="../media/image225.png"/><Relationship Id="rId9" Type="http://schemas.openxmlformats.org/officeDocument/2006/relationships/image" Target="../media/image220.jpg"/><Relationship Id="rId5" Type="http://schemas.openxmlformats.org/officeDocument/2006/relationships/image" Target="../media/image218.jpg"/><Relationship Id="rId6" Type="http://schemas.openxmlformats.org/officeDocument/2006/relationships/image" Target="../media/image9.png"/><Relationship Id="rId7" Type="http://schemas.openxmlformats.org/officeDocument/2006/relationships/image" Target="../media/image217.jpg"/><Relationship Id="rId8" Type="http://schemas.openxmlformats.org/officeDocument/2006/relationships/image" Target="../media/image23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226.jpg"/><Relationship Id="rId4" Type="http://schemas.openxmlformats.org/officeDocument/2006/relationships/image" Target="../media/image22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 Id="rId3" Type="http://schemas.openxmlformats.org/officeDocument/2006/relationships/image" Target="../media/image221.png"/><Relationship Id="rId4" Type="http://schemas.openxmlformats.org/officeDocument/2006/relationships/image" Target="../media/image230.png"/><Relationship Id="rId5" Type="http://schemas.openxmlformats.org/officeDocument/2006/relationships/image" Target="../media/image236.png"/><Relationship Id="rId6" Type="http://schemas.openxmlformats.org/officeDocument/2006/relationships/image" Target="../media/image23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23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 Id="rId3" Type="http://schemas.openxmlformats.org/officeDocument/2006/relationships/image" Target="../media/image232.png"/><Relationship Id="rId4" Type="http://schemas.openxmlformats.org/officeDocument/2006/relationships/image" Target="../media/image2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0" name="Shape 180"/>
        <p:cNvGrpSpPr/>
        <p:nvPr/>
      </p:nvGrpSpPr>
      <p:grpSpPr>
        <a:xfrm>
          <a:off x="0" y="0"/>
          <a:ext cx="0" cy="0"/>
          <a:chOff x="0" y="0"/>
          <a:chExt cx="0" cy="0"/>
        </a:xfrm>
      </p:grpSpPr>
      <p:pic>
        <p:nvPicPr>
          <p:cNvPr id="181" name="Google Shape;181;p1"/>
          <p:cNvPicPr preferRelativeResize="0"/>
          <p:nvPr/>
        </p:nvPicPr>
        <p:blipFill rotWithShape="1">
          <a:blip r:embed="rId4">
            <a:alphaModFix/>
          </a:blip>
          <a:srcRect b="0" l="0" r="0" t="0"/>
          <a:stretch/>
        </p:blipFill>
        <p:spPr>
          <a:xfrm>
            <a:off x="6915364" y="221757"/>
            <a:ext cx="1437896" cy="1092173"/>
          </a:xfrm>
          <a:prstGeom prst="rect">
            <a:avLst/>
          </a:prstGeom>
          <a:noFill/>
          <a:ln>
            <a:noFill/>
          </a:ln>
        </p:spPr>
      </p:pic>
      <p:grpSp>
        <p:nvGrpSpPr>
          <p:cNvPr id="182" name="Google Shape;182;p1"/>
          <p:cNvGrpSpPr/>
          <p:nvPr/>
        </p:nvGrpSpPr>
        <p:grpSpPr>
          <a:xfrm>
            <a:off x="2942813" y="3976714"/>
            <a:ext cx="3258375" cy="396736"/>
            <a:chOff x="2942813" y="3976714"/>
            <a:chExt cx="3258375" cy="396736"/>
          </a:xfrm>
        </p:grpSpPr>
        <p:pic>
          <p:nvPicPr>
            <p:cNvPr id="183" name="Google Shape;183;p1"/>
            <p:cNvPicPr preferRelativeResize="0"/>
            <p:nvPr/>
          </p:nvPicPr>
          <p:blipFill rotWithShape="1">
            <a:blip r:embed="rId5">
              <a:alphaModFix/>
            </a:blip>
            <a:srcRect b="0" l="0" r="0" t="0"/>
            <a:stretch/>
          </p:blipFill>
          <p:spPr>
            <a:xfrm>
              <a:off x="2942813" y="3976714"/>
              <a:ext cx="1669550" cy="396736"/>
            </a:xfrm>
            <a:prstGeom prst="rect">
              <a:avLst/>
            </a:prstGeom>
            <a:noFill/>
            <a:ln>
              <a:noFill/>
            </a:ln>
          </p:spPr>
        </p:pic>
        <p:pic>
          <p:nvPicPr>
            <p:cNvPr id="184" name="Google Shape;184;p1"/>
            <p:cNvPicPr preferRelativeResize="0"/>
            <p:nvPr/>
          </p:nvPicPr>
          <p:blipFill rotWithShape="1">
            <a:blip r:embed="rId5">
              <a:alphaModFix/>
            </a:blip>
            <a:srcRect b="0" l="0" r="0" t="0"/>
            <a:stretch/>
          </p:blipFill>
          <p:spPr>
            <a:xfrm flipH="1">
              <a:off x="4531638" y="3976714"/>
              <a:ext cx="1669550" cy="396736"/>
            </a:xfrm>
            <a:prstGeom prst="rect">
              <a:avLst/>
            </a:prstGeom>
            <a:noFill/>
            <a:ln>
              <a:noFill/>
            </a:ln>
          </p:spPr>
        </p:pic>
      </p:grpSp>
      <p:grpSp>
        <p:nvGrpSpPr>
          <p:cNvPr id="185" name="Google Shape;185;p1"/>
          <p:cNvGrpSpPr/>
          <p:nvPr/>
        </p:nvGrpSpPr>
        <p:grpSpPr>
          <a:xfrm>
            <a:off x="3842848" y="1518963"/>
            <a:ext cx="1578357" cy="233955"/>
            <a:chOff x="2961625" y="951764"/>
            <a:chExt cx="3258375" cy="396736"/>
          </a:xfrm>
        </p:grpSpPr>
        <p:pic>
          <p:nvPicPr>
            <p:cNvPr id="186" name="Google Shape;186;p1"/>
            <p:cNvPicPr preferRelativeResize="0"/>
            <p:nvPr/>
          </p:nvPicPr>
          <p:blipFill rotWithShape="1">
            <a:blip r:embed="rId5">
              <a:alphaModFix/>
            </a:blip>
            <a:srcRect b="0" l="0" r="0" t="0"/>
            <a:stretch/>
          </p:blipFill>
          <p:spPr>
            <a:xfrm flipH="1" rot="10800000">
              <a:off x="2961625" y="951764"/>
              <a:ext cx="1669550" cy="396736"/>
            </a:xfrm>
            <a:prstGeom prst="rect">
              <a:avLst/>
            </a:prstGeom>
            <a:noFill/>
            <a:ln>
              <a:noFill/>
            </a:ln>
          </p:spPr>
        </p:pic>
        <p:pic>
          <p:nvPicPr>
            <p:cNvPr id="187" name="Google Shape;187;p1"/>
            <p:cNvPicPr preferRelativeResize="0"/>
            <p:nvPr/>
          </p:nvPicPr>
          <p:blipFill rotWithShape="1">
            <a:blip r:embed="rId5">
              <a:alphaModFix/>
            </a:blip>
            <a:srcRect b="0" l="0" r="0" t="0"/>
            <a:stretch/>
          </p:blipFill>
          <p:spPr>
            <a:xfrm rot="10800000">
              <a:off x="4550450" y="951764"/>
              <a:ext cx="1669550" cy="396736"/>
            </a:xfrm>
            <a:prstGeom prst="rect">
              <a:avLst/>
            </a:prstGeom>
            <a:noFill/>
            <a:ln>
              <a:noFill/>
            </a:ln>
          </p:spPr>
        </p:pic>
      </p:grpSp>
      <p:pic>
        <p:nvPicPr>
          <p:cNvPr id="188" name="Google Shape;188;p1"/>
          <p:cNvPicPr preferRelativeResize="0"/>
          <p:nvPr/>
        </p:nvPicPr>
        <p:blipFill rotWithShape="1">
          <a:blip r:embed="rId6">
            <a:alphaModFix/>
          </a:blip>
          <a:srcRect b="0" l="0" r="0" t="0"/>
          <a:stretch/>
        </p:blipFill>
        <p:spPr>
          <a:xfrm>
            <a:off x="63600" y="777100"/>
            <a:ext cx="2166200" cy="467650"/>
          </a:xfrm>
          <a:prstGeom prst="rect">
            <a:avLst/>
          </a:prstGeom>
          <a:noFill/>
          <a:ln>
            <a:noFill/>
          </a:ln>
        </p:spPr>
      </p:pic>
      <p:pic>
        <p:nvPicPr>
          <p:cNvPr id="189" name="Google Shape;189;p1"/>
          <p:cNvPicPr preferRelativeResize="0"/>
          <p:nvPr/>
        </p:nvPicPr>
        <p:blipFill rotWithShape="1">
          <a:blip r:embed="rId7">
            <a:alphaModFix/>
          </a:blip>
          <a:srcRect b="0" l="0" r="0" t="0"/>
          <a:stretch/>
        </p:blipFill>
        <p:spPr>
          <a:xfrm>
            <a:off x="727002" y="340897"/>
            <a:ext cx="740655" cy="440475"/>
          </a:xfrm>
          <a:prstGeom prst="rect">
            <a:avLst/>
          </a:prstGeom>
          <a:noFill/>
          <a:ln>
            <a:noFill/>
          </a:ln>
        </p:spPr>
      </p:pic>
      <p:pic>
        <p:nvPicPr>
          <p:cNvPr id="190" name="Google Shape;190;p1"/>
          <p:cNvPicPr preferRelativeResize="0"/>
          <p:nvPr/>
        </p:nvPicPr>
        <p:blipFill rotWithShape="1">
          <a:blip r:embed="rId8">
            <a:alphaModFix/>
          </a:blip>
          <a:srcRect b="0" l="0" r="0" t="0"/>
          <a:stretch/>
        </p:blipFill>
        <p:spPr>
          <a:xfrm>
            <a:off x="2879793" y="1845288"/>
            <a:ext cx="3611520" cy="2039066"/>
          </a:xfrm>
          <a:prstGeom prst="rect">
            <a:avLst/>
          </a:prstGeom>
          <a:noFill/>
          <a:ln cap="flat" cmpd="sng" w="38100">
            <a:solidFill>
              <a:srgbClr val="A97D28"/>
            </a:solidFill>
            <a:prstDash val="solid"/>
            <a:round/>
            <a:headEnd len="sm" w="sm" type="none"/>
            <a:tailEnd len="sm" w="sm" type="none"/>
          </a:ln>
        </p:spPr>
      </p:pic>
      <p:sp>
        <p:nvSpPr>
          <p:cNvPr id="191" name="Google Shape;191;p1"/>
          <p:cNvSpPr/>
          <p:nvPr/>
        </p:nvSpPr>
        <p:spPr>
          <a:xfrm>
            <a:off x="696450" y="4212572"/>
            <a:ext cx="7751100" cy="589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ourgette"/>
                <a:ea typeface="Courgette"/>
                <a:cs typeface="Courgette"/>
                <a:sym typeface="Courgette"/>
              </a:rPr>
              <a:t>“</a:t>
            </a:r>
            <a:r>
              <a:rPr b="0" i="0" lang="en-US" sz="2100" u="none" cap="none" strike="noStrike">
                <a:solidFill>
                  <a:srgbClr val="980000"/>
                </a:solidFill>
                <a:latin typeface="Courgette"/>
                <a:ea typeface="Courgette"/>
                <a:cs typeface="Courgette"/>
                <a:sym typeface="Courgette"/>
              </a:rPr>
              <a:t>Education is the bridge that connects imagination to reality.”</a:t>
            </a:r>
            <a:endParaRPr b="0" i="0" sz="2100" u="none" cap="none" strike="noStrike">
              <a:solidFill>
                <a:srgbClr val="980000"/>
              </a:solidFill>
              <a:latin typeface="Courgette"/>
              <a:ea typeface="Courgette"/>
              <a:cs typeface="Courgette"/>
              <a:sym typeface="Courgette"/>
            </a:endParaRPr>
          </a:p>
        </p:txBody>
      </p:sp>
      <p:pic>
        <p:nvPicPr>
          <p:cNvPr id="192" name="Google Shape;192;p1"/>
          <p:cNvPicPr preferRelativeResize="0"/>
          <p:nvPr/>
        </p:nvPicPr>
        <p:blipFill rotWithShape="1">
          <a:blip r:embed="rId9">
            <a:alphaModFix/>
          </a:blip>
          <a:srcRect b="0" l="0" r="0" t="0"/>
          <a:stretch/>
        </p:blipFill>
        <p:spPr>
          <a:xfrm>
            <a:off x="6662350" y="1805088"/>
            <a:ext cx="2166201" cy="2039064"/>
          </a:xfrm>
          <a:prstGeom prst="round2DiagRect">
            <a:avLst>
              <a:gd fmla="val 16667" name="adj1"/>
              <a:gd fmla="val 0" name="adj2"/>
            </a:avLst>
          </a:prstGeom>
          <a:noFill/>
          <a:ln cap="sq" cmpd="sng" w="88900">
            <a:solidFill>
              <a:srgbClr val="943031"/>
            </a:solidFill>
            <a:prstDash val="solid"/>
            <a:miter lim="800000"/>
            <a:headEnd len="sm" w="sm" type="none"/>
            <a:tailEnd len="sm" w="sm" type="none"/>
          </a:ln>
          <a:effectLst>
            <a:outerShdw blurRad="254000" rotWithShape="0" algn="tl">
              <a:srgbClr val="000000">
                <a:alpha val="42352"/>
              </a:srgbClr>
            </a:outerShdw>
          </a:effectLst>
        </p:spPr>
      </p:pic>
      <p:pic>
        <p:nvPicPr>
          <p:cNvPr id="193" name="Google Shape;193;p1"/>
          <p:cNvPicPr preferRelativeResize="0"/>
          <p:nvPr/>
        </p:nvPicPr>
        <p:blipFill rotWithShape="1">
          <a:blip r:embed="rId10">
            <a:alphaModFix/>
          </a:blip>
          <a:srcRect b="0" l="0" r="0" t="0"/>
          <a:stretch/>
        </p:blipFill>
        <p:spPr>
          <a:xfrm>
            <a:off x="356649" y="1926077"/>
            <a:ext cx="2334243" cy="1958276"/>
          </a:xfrm>
          <a:prstGeom prst="round2DiagRect">
            <a:avLst>
              <a:gd fmla="val 16667" name="adj1"/>
              <a:gd fmla="val 0" name="adj2"/>
            </a:avLst>
          </a:prstGeom>
          <a:noFill/>
          <a:ln cap="sq" cmpd="sng" w="88900">
            <a:solidFill>
              <a:srgbClr val="943031"/>
            </a:solidFill>
            <a:prstDash val="solid"/>
            <a:miter lim="800000"/>
            <a:headEnd len="sm" w="sm" type="none"/>
            <a:tailEnd len="sm" w="sm" type="none"/>
          </a:ln>
          <a:effectLst>
            <a:outerShdw blurRad="254000" rotWithShape="0" algn="tl">
              <a:srgbClr val="000000">
                <a:alpha val="42352"/>
              </a:srgbClr>
            </a:outerShdw>
          </a:effectLst>
        </p:spPr>
      </p:pic>
      <p:sp>
        <p:nvSpPr>
          <p:cNvPr id="194" name="Google Shape;194;p1"/>
          <p:cNvSpPr/>
          <p:nvPr/>
        </p:nvSpPr>
        <p:spPr>
          <a:xfrm>
            <a:off x="2636829" y="471913"/>
            <a:ext cx="3680048" cy="440465"/>
          </a:xfrm>
          <a:prstGeom prst="rect">
            <a:avLst/>
          </a:prstGeom>
        </p:spPr>
        <p:txBody>
          <a:bodyPr>
            <a:prstTxWarp prst="textPlain"/>
          </a:bodyPr>
          <a:lstStyle/>
          <a:p>
            <a:pPr lvl="0" algn="ctr"/>
            <a:r>
              <a:rPr b="1" i="0">
                <a:ln cap="flat" cmpd="sng" w="9525">
                  <a:solidFill>
                    <a:srgbClr val="980000"/>
                  </a:solidFill>
                  <a:prstDash val="solid"/>
                  <a:round/>
                  <a:headEnd len="sm" w="sm" type="none"/>
                  <a:tailEnd len="sm" w="sm" type="none"/>
                </a:ln>
                <a:solidFill>
                  <a:srgbClr val="980000"/>
                </a:solidFill>
                <a:latin typeface="Architects Daughter"/>
              </a:rPr>
              <a:t>THE HORIZON</a:t>
            </a:r>
          </a:p>
        </p:txBody>
      </p:sp>
      <p:sp>
        <p:nvSpPr>
          <p:cNvPr id="195" name="Google Shape;195;p1"/>
          <p:cNvSpPr txBox="1"/>
          <p:nvPr/>
        </p:nvSpPr>
        <p:spPr>
          <a:xfrm>
            <a:off x="3006700" y="912375"/>
            <a:ext cx="2940300" cy="35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1" i="0" lang="en-US" sz="1900" u="none" cap="none" strike="noStrike">
                <a:solidFill>
                  <a:srgbClr val="980000"/>
                </a:solidFill>
                <a:latin typeface="Architects Daughter"/>
                <a:ea typeface="Architects Daughter"/>
                <a:cs typeface="Architects Daughter"/>
                <a:sym typeface="Architects Daughter"/>
              </a:rPr>
              <a:t>    (July - August’23)</a:t>
            </a:r>
            <a:endParaRPr b="1" i="0" sz="1900" u="none" cap="none" strike="noStrike">
              <a:solidFill>
                <a:srgbClr val="980000"/>
              </a:solidFill>
              <a:latin typeface="Architects Daughter"/>
              <a:ea typeface="Architects Daughter"/>
              <a:cs typeface="Architects Daughter"/>
              <a:sym typeface="Architects Daught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9" name="Shape 199"/>
        <p:cNvGrpSpPr/>
        <p:nvPr/>
      </p:nvGrpSpPr>
      <p:grpSpPr>
        <a:xfrm>
          <a:off x="0" y="0"/>
          <a:ext cx="0" cy="0"/>
          <a:chOff x="0" y="0"/>
          <a:chExt cx="0" cy="0"/>
        </a:xfrm>
      </p:grpSpPr>
      <p:pic>
        <p:nvPicPr>
          <p:cNvPr id="200" name="Google Shape;200;p2"/>
          <p:cNvPicPr preferRelativeResize="0"/>
          <p:nvPr/>
        </p:nvPicPr>
        <p:blipFill rotWithShape="1">
          <a:blip r:embed="rId4">
            <a:alphaModFix/>
          </a:blip>
          <a:srcRect b="0" l="0" r="0" t="0"/>
          <a:stretch/>
        </p:blipFill>
        <p:spPr>
          <a:xfrm>
            <a:off x="6738432" y="2059385"/>
            <a:ext cx="1869577" cy="1246385"/>
          </a:xfrm>
          <a:prstGeom prst="rect">
            <a:avLst/>
          </a:prstGeom>
          <a:noFill/>
          <a:ln cap="flat" cmpd="sng" w="28575">
            <a:solidFill>
              <a:schemeClr val="dk1"/>
            </a:solidFill>
            <a:prstDash val="dot"/>
            <a:round/>
            <a:headEnd len="sm" w="sm" type="none"/>
            <a:tailEnd len="sm" w="sm" type="none"/>
          </a:ln>
        </p:spPr>
      </p:pic>
      <p:pic>
        <p:nvPicPr>
          <p:cNvPr id="201" name="Google Shape;201;p2"/>
          <p:cNvPicPr preferRelativeResize="0"/>
          <p:nvPr/>
        </p:nvPicPr>
        <p:blipFill rotWithShape="1">
          <a:blip r:embed="rId5">
            <a:alphaModFix/>
          </a:blip>
          <a:srcRect b="0" l="0" r="0" t="0"/>
          <a:stretch/>
        </p:blipFill>
        <p:spPr>
          <a:xfrm>
            <a:off x="312469" y="713820"/>
            <a:ext cx="1919821" cy="1353300"/>
          </a:xfrm>
          <a:prstGeom prst="rect">
            <a:avLst/>
          </a:prstGeom>
          <a:noFill/>
          <a:ln cap="sq" cmpd="sng" w="19050">
            <a:solidFill>
              <a:srgbClr val="000000"/>
            </a:solidFill>
            <a:prstDash val="dot"/>
            <a:miter lim="800000"/>
            <a:headEnd len="sm" w="sm" type="none"/>
            <a:tailEnd len="sm" w="sm" type="none"/>
          </a:ln>
          <a:effectLst>
            <a:outerShdw blurRad="57150" rotWithShape="0" algn="tl" dir="2700000" dist="50800">
              <a:srgbClr val="000000">
                <a:alpha val="40000"/>
              </a:srgbClr>
            </a:outerShdw>
          </a:effectLst>
        </p:spPr>
      </p:pic>
      <p:pic>
        <p:nvPicPr>
          <p:cNvPr id="202" name="Google Shape;202;p2"/>
          <p:cNvPicPr preferRelativeResize="0"/>
          <p:nvPr/>
        </p:nvPicPr>
        <p:blipFill rotWithShape="1">
          <a:blip r:embed="rId6">
            <a:alphaModFix/>
          </a:blip>
          <a:srcRect b="0" l="0" r="0" t="0"/>
          <a:stretch/>
        </p:blipFill>
        <p:spPr>
          <a:xfrm>
            <a:off x="368836" y="3510797"/>
            <a:ext cx="1863454" cy="1353298"/>
          </a:xfrm>
          <a:prstGeom prst="rect">
            <a:avLst/>
          </a:prstGeom>
          <a:noFill/>
          <a:ln cap="sq" cmpd="sng" w="19050">
            <a:solidFill>
              <a:srgbClr val="000000"/>
            </a:solidFill>
            <a:prstDash val="dot"/>
            <a:miter lim="800000"/>
            <a:headEnd len="sm" w="sm" type="none"/>
            <a:tailEnd len="sm" w="sm" type="none"/>
          </a:ln>
          <a:effectLst>
            <a:outerShdw blurRad="57150" rotWithShape="0" algn="tl" dir="2700000" dist="50800">
              <a:srgbClr val="000000">
                <a:alpha val="40000"/>
              </a:srgbClr>
            </a:outerShdw>
          </a:effectLst>
        </p:spPr>
      </p:pic>
      <p:pic>
        <p:nvPicPr>
          <p:cNvPr id="203" name="Google Shape;203;p2"/>
          <p:cNvPicPr preferRelativeResize="0"/>
          <p:nvPr/>
        </p:nvPicPr>
        <p:blipFill rotWithShape="1">
          <a:blip r:embed="rId7">
            <a:alphaModFix/>
          </a:blip>
          <a:srcRect b="0" l="0" r="0" t="0"/>
          <a:stretch/>
        </p:blipFill>
        <p:spPr>
          <a:xfrm>
            <a:off x="6731975" y="3545448"/>
            <a:ext cx="1899097" cy="1283995"/>
          </a:xfrm>
          <a:prstGeom prst="rect">
            <a:avLst/>
          </a:prstGeom>
          <a:noFill/>
          <a:ln cap="sq" cmpd="sng" w="19050">
            <a:solidFill>
              <a:srgbClr val="000000"/>
            </a:solidFill>
            <a:prstDash val="dot"/>
            <a:miter lim="800000"/>
            <a:headEnd len="sm" w="sm" type="none"/>
            <a:tailEnd len="sm" w="sm" type="none"/>
          </a:ln>
          <a:effectLst>
            <a:outerShdw blurRad="57150" rotWithShape="0" algn="tl" dir="2700000" dist="50800">
              <a:srgbClr val="000000">
                <a:alpha val="40000"/>
              </a:srgbClr>
            </a:outerShdw>
          </a:effectLst>
        </p:spPr>
      </p:pic>
      <p:pic>
        <p:nvPicPr>
          <p:cNvPr id="204" name="Google Shape;204;p2"/>
          <p:cNvPicPr preferRelativeResize="0"/>
          <p:nvPr/>
        </p:nvPicPr>
        <p:blipFill rotWithShape="1">
          <a:blip r:embed="rId8">
            <a:alphaModFix/>
          </a:blip>
          <a:srcRect b="0" l="0" r="0" t="0"/>
          <a:stretch/>
        </p:blipFill>
        <p:spPr>
          <a:xfrm>
            <a:off x="2444867" y="3535003"/>
            <a:ext cx="1963394" cy="1308929"/>
          </a:xfrm>
          <a:prstGeom prst="rect">
            <a:avLst/>
          </a:prstGeom>
          <a:noFill/>
          <a:ln cap="flat" cmpd="sng" w="19050">
            <a:solidFill>
              <a:srgbClr val="001409"/>
            </a:solidFill>
            <a:prstDash val="dash"/>
            <a:round/>
            <a:headEnd len="sm" w="sm" type="none"/>
            <a:tailEnd len="sm" w="sm" type="none"/>
          </a:ln>
        </p:spPr>
      </p:pic>
      <p:pic>
        <p:nvPicPr>
          <p:cNvPr id="205" name="Google Shape;205;p2"/>
          <p:cNvPicPr preferRelativeResize="0"/>
          <p:nvPr/>
        </p:nvPicPr>
        <p:blipFill rotWithShape="1">
          <a:blip r:embed="rId9">
            <a:alphaModFix/>
          </a:blip>
          <a:srcRect b="0" l="0" r="0" t="0"/>
          <a:stretch/>
        </p:blipFill>
        <p:spPr>
          <a:xfrm>
            <a:off x="4620838" y="3535003"/>
            <a:ext cx="1957329" cy="1304886"/>
          </a:xfrm>
          <a:prstGeom prst="rect">
            <a:avLst/>
          </a:prstGeom>
          <a:noFill/>
          <a:ln cap="flat" cmpd="sng" w="28575">
            <a:solidFill>
              <a:schemeClr val="dk1"/>
            </a:solidFill>
            <a:prstDash val="dot"/>
            <a:round/>
            <a:headEnd len="sm" w="sm" type="none"/>
            <a:tailEnd len="sm" w="sm" type="none"/>
          </a:ln>
        </p:spPr>
      </p:pic>
      <p:pic>
        <p:nvPicPr>
          <p:cNvPr id="206" name="Google Shape;206;p2"/>
          <p:cNvPicPr preferRelativeResize="0"/>
          <p:nvPr/>
        </p:nvPicPr>
        <p:blipFill rotWithShape="1">
          <a:blip r:embed="rId10">
            <a:alphaModFix/>
          </a:blip>
          <a:srcRect b="0" l="0" r="0" t="0"/>
          <a:stretch/>
        </p:blipFill>
        <p:spPr>
          <a:xfrm>
            <a:off x="6731975" y="671500"/>
            <a:ext cx="1872225" cy="1308926"/>
          </a:xfrm>
          <a:prstGeom prst="rect">
            <a:avLst/>
          </a:prstGeom>
          <a:noFill/>
          <a:ln cap="sq" cmpd="sng" w="19050">
            <a:solidFill>
              <a:srgbClr val="000000"/>
            </a:solidFill>
            <a:prstDash val="dot"/>
            <a:miter lim="800000"/>
            <a:headEnd len="sm" w="sm" type="none"/>
            <a:tailEnd len="sm" w="sm" type="none"/>
          </a:ln>
          <a:effectLst>
            <a:outerShdw blurRad="57150" rotWithShape="0" algn="tl" dir="2700000" dist="50800">
              <a:srgbClr val="000000">
                <a:alpha val="40000"/>
              </a:srgbClr>
            </a:outerShdw>
          </a:effectLst>
        </p:spPr>
      </p:pic>
      <p:pic>
        <p:nvPicPr>
          <p:cNvPr id="207" name="Google Shape;207;p2"/>
          <p:cNvPicPr preferRelativeResize="0"/>
          <p:nvPr/>
        </p:nvPicPr>
        <p:blipFill rotWithShape="1">
          <a:blip r:embed="rId11">
            <a:alphaModFix/>
          </a:blip>
          <a:srcRect b="0" l="0" r="0" t="0"/>
          <a:stretch/>
        </p:blipFill>
        <p:spPr>
          <a:xfrm>
            <a:off x="2446300" y="707151"/>
            <a:ext cx="4078125" cy="2598626"/>
          </a:xfrm>
          <a:prstGeom prst="rect">
            <a:avLst/>
          </a:prstGeom>
          <a:noFill/>
          <a:ln cap="sq" cmpd="sng" w="28575">
            <a:solidFill>
              <a:srgbClr val="000000"/>
            </a:solidFill>
            <a:prstDash val="dot"/>
            <a:miter lim="800000"/>
            <a:headEnd len="sm" w="sm" type="none"/>
            <a:tailEnd len="sm" w="sm" type="none"/>
          </a:ln>
          <a:effectLst>
            <a:outerShdw blurRad="57150" rotWithShape="0" algn="tl" dir="2700000" dist="50800">
              <a:srgbClr val="000000">
                <a:alpha val="40000"/>
              </a:srgbClr>
            </a:outerShdw>
          </a:effectLst>
        </p:spPr>
      </p:pic>
      <p:sp>
        <p:nvSpPr>
          <p:cNvPr id="208" name="Google Shape;208;p2"/>
          <p:cNvSpPr txBox="1"/>
          <p:nvPr/>
        </p:nvSpPr>
        <p:spPr>
          <a:xfrm>
            <a:off x="1625175" y="112022"/>
            <a:ext cx="6146700" cy="63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C00000"/>
                </a:solidFill>
                <a:latin typeface="Algerian"/>
                <a:ea typeface="Algerian"/>
                <a:cs typeface="Algerian"/>
                <a:sym typeface="Algerian"/>
              </a:rPr>
              <a:t>ACHIEVER’S AWARD CEREMONY</a:t>
            </a:r>
            <a:endParaRPr b="1" i="0" sz="2800" u="none" cap="none" strike="noStrike">
              <a:solidFill>
                <a:srgbClr val="C00000"/>
              </a:solidFill>
              <a:latin typeface="Algerian"/>
              <a:ea typeface="Algerian"/>
              <a:cs typeface="Algerian"/>
              <a:sym typeface="Algerian"/>
            </a:endParaRPr>
          </a:p>
        </p:txBody>
      </p:sp>
      <p:pic>
        <p:nvPicPr>
          <p:cNvPr id="209" name="Google Shape;209;p2"/>
          <p:cNvPicPr preferRelativeResize="0"/>
          <p:nvPr/>
        </p:nvPicPr>
        <p:blipFill rotWithShape="1">
          <a:blip r:embed="rId5">
            <a:alphaModFix/>
          </a:blip>
          <a:srcRect b="0" l="0" r="0" t="0"/>
          <a:stretch/>
        </p:blipFill>
        <p:spPr>
          <a:xfrm>
            <a:off x="329761" y="2143322"/>
            <a:ext cx="1913415" cy="1285679"/>
          </a:xfrm>
          <a:prstGeom prst="rect">
            <a:avLst/>
          </a:prstGeom>
          <a:noFill/>
          <a:ln cap="sq" cmpd="sng" w="19050">
            <a:solidFill>
              <a:srgbClr val="000000"/>
            </a:solidFill>
            <a:prstDash val="dot"/>
            <a:miter lim="800000"/>
            <a:headEnd len="sm" w="sm" type="none"/>
            <a:tailEnd len="sm" w="sm" type="none"/>
          </a:ln>
          <a:effectLst>
            <a:outerShdw blurRad="57150" rotWithShape="0" algn="tl" dir="2700000" dist="50800">
              <a:srgbClr val="000000">
                <a:alpha val="40000"/>
              </a:srgbClr>
            </a:outerShdw>
          </a:effectLst>
        </p:spPr>
      </p:pic>
      <p:pic>
        <p:nvPicPr>
          <p:cNvPr id="210" name="Google Shape;210;p2"/>
          <p:cNvPicPr preferRelativeResize="0"/>
          <p:nvPr/>
        </p:nvPicPr>
        <p:blipFill rotWithShape="1">
          <a:blip r:embed="rId12">
            <a:alphaModFix/>
          </a:blip>
          <a:srcRect b="0" l="0" r="0" t="0"/>
          <a:stretch/>
        </p:blipFill>
        <p:spPr>
          <a:xfrm>
            <a:off x="329761" y="725050"/>
            <a:ext cx="1913415" cy="135718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
          <p:cNvSpPr txBox="1"/>
          <p:nvPr/>
        </p:nvSpPr>
        <p:spPr>
          <a:xfrm>
            <a:off x="631371" y="587828"/>
            <a:ext cx="8098972" cy="35394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400" u="none" cap="none" strike="noStrike">
                <a:solidFill>
                  <a:srgbClr val="943031"/>
                </a:solidFill>
                <a:latin typeface="Aref Ruqaa"/>
                <a:ea typeface="Aref Ruqaa"/>
                <a:cs typeface="Aref Ruqaa"/>
                <a:sym typeface="Aref Ruqaa"/>
              </a:rPr>
              <a:t>“Leadership is the capacity to translate vision into reality”</a:t>
            </a:r>
            <a:endParaRPr/>
          </a:p>
          <a:p>
            <a:pPr indent="0" lvl="0" marL="0" marR="0" rtl="0" algn="ctr">
              <a:lnSpc>
                <a:spcPct val="100000"/>
              </a:lnSpc>
              <a:spcBef>
                <a:spcPts val="0"/>
              </a:spcBef>
              <a:spcAft>
                <a:spcPts val="0"/>
              </a:spcAft>
              <a:buNone/>
            </a:pPr>
            <a:r>
              <a:t/>
            </a:r>
            <a:endParaRPr b="0" i="0" sz="1800" u="none" cap="none" strike="noStrike">
              <a:solidFill>
                <a:srgbClr val="943031"/>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300" u="none" cap="none" strike="noStrike">
                <a:solidFill>
                  <a:srgbClr val="943031"/>
                </a:solidFill>
                <a:latin typeface="Aref Ruqaa"/>
                <a:ea typeface="Aref Ruqaa"/>
                <a:cs typeface="Aref Ruqaa"/>
                <a:sym typeface="Aref Ruqaa"/>
              </a:rPr>
              <a:t>The most auspicious ceremonial occasion of the School, </a:t>
            </a:r>
            <a:r>
              <a:rPr b="1" i="1" lang="en-US" sz="1400" u="none" cap="none" strike="noStrike">
                <a:solidFill>
                  <a:srgbClr val="000099"/>
                </a:solidFill>
                <a:latin typeface="Aref Ruqaa"/>
                <a:ea typeface="Aref Ruqaa"/>
                <a:cs typeface="Aref Ruqaa"/>
                <a:sym typeface="Aref Ruqaa"/>
              </a:rPr>
              <a:t>Investiture Ceremony </a:t>
            </a:r>
            <a:r>
              <a:rPr b="1" i="0" lang="en-US" sz="1300" u="none" cap="none" strike="noStrike">
                <a:solidFill>
                  <a:srgbClr val="943031"/>
                </a:solidFill>
                <a:latin typeface="Aref Ruqaa"/>
                <a:ea typeface="Aref Ruqaa"/>
                <a:cs typeface="Aref Ruqaa"/>
                <a:sym typeface="Aref Ruqaa"/>
              </a:rPr>
              <a:t>was celebrated recently  with full gusto and galore. The Student Council was bestowed with the leadership roles and responsibilities. The young leaders were conferred with the sashes and badges by Chairman Sir, Director Ma’am, Manager Sir, Head of School and other senior staff members. They inspired the young leaders to be the ultimate role models for others and contribute their best to the school and the society. The event concluded with inspiring speeches by the newly elected appointees. It aimed to espouse the confidence, development of leadership qualities and sense of obligation among the students. This was followed by the release of the latest edition of the school magazine, THE HORIZON.</a:t>
            </a:r>
            <a:endParaRPr/>
          </a:p>
          <a:p>
            <a:pPr indent="0" lvl="0" marL="0" marR="0" rtl="0" algn="l">
              <a:lnSpc>
                <a:spcPct val="100000"/>
              </a:lnSpc>
              <a:spcBef>
                <a:spcPts val="0"/>
              </a:spcBef>
              <a:spcAft>
                <a:spcPts val="0"/>
              </a:spcAft>
              <a:buNone/>
            </a:pPr>
            <a:r>
              <a:t/>
            </a:r>
            <a:endParaRPr b="1" i="0" sz="1300" u="none" cap="none" strike="noStrike">
              <a:solidFill>
                <a:srgbClr val="943031"/>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300" u="none" cap="none" strike="noStrike">
                <a:solidFill>
                  <a:srgbClr val="943031"/>
                </a:solidFill>
                <a:latin typeface="Aref Ruqaa"/>
                <a:ea typeface="Aref Ruqaa"/>
                <a:cs typeface="Aref Ruqaa"/>
                <a:sym typeface="Aref Ruqaa"/>
              </a:rPr>
              <a:t>Adding more sparkle to the event, a power packed </a:t>
            </a:r>
            <a:r>
              <a:rPr b="1" i="1" lang="en-US" sz="1400" u="none" cap="none" strike="noStrike">
                <a:solidFill>
                  <a:srgbClr val="000099"/>
                </a:solidFill>
                <a:latin typeface="Aref Ruqaa"/>
                <a:ea typeface="Aref Ruqaa"/>
                <a:cs typeface="Aref Ruqaa"/>
                <a:sym typeface="Aref Ruqaa"/>
              </a:rPr>
              <a:t>Achievers’ Award Ceremony </a:t>
            </a:r>
            <a:r>
              <a:rPr b="1" i="0" lang="en-US" sz="1300" u="none" cap="none" strike="noStrike">
                <a:solidFill>
                  <a:srgbClr val="943031"/>
                </a:solidFill>
                <a:latin typeface="Aref Ruqaa"/>
                <a:ea typeface="Aref Ruqaa"/>
                <a:cs typeface="Aref Ruqaa"/>
                <a:sym typeface="Aref Ruqaa"/>
              </a:rPr>
              <a:t>was held wherein the go getters of </a:t>
            </a:r>
            <a:r>
              <a:rPr b="1" i="1" lang="en-US" sz="1300" u="none" cap="none" strike="noStrike">
                <a:solidFill>
                  <a:srgbClr val="943031"/>
                </a:solidFill>
                <a:latin typeface="Aref Ruqaa"/>
                <a:ea typeface="Aref Ruqaa"/>
                <a:cs typeface="Aref Ruqaa"/>
                <a:sym typeface="Aref Ruqaa"/>
              </a:rPr>
              <a:t>Classes XII and X  </a:t>
            </a:r>
            <a:r>
              <a:rPr b="1" i="0" lang="en-US" sz="1300" u="none" cap="none" strike="noStrike">
                <a:solidFill>
                  <a:srgbClr val="943031"/>
                </a:solidFill>
                <a:latin typeface="Aref Ruqaa"/>
                <a:ea typeface="Aref Ruqaa"/>
                <a:cs typeface="Aref Ruqaa"/>
                <a:sym typeface="Aref Ruqaa"/>
              </a:rPr>
              <a:t>were felicitated for being the top scorers in the CBSE BOARD Examination. The esteemed members of the Management and Head of School lauded the performance of the achievers and urged them to raise the bar and lead by example. The event turned out to be gala and was well appreciated by the parents and the esteemed dignitaries for surpassing excellence!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4"/>
          <p:cNvPicPr preferRelativeResize="0"/>
          <p:nvPr/>
        </p:nvPicPr>
        <p:blipFill rotWithShape="1">
          <a:blip r:embed="rId3">
            <a:alphaModFix/>
          </a:blip>
          <a:srcRect b="0" l="0" r="0" t="0"/>
          <a:stretch/>
        </p:blipFill>
        <p:spPr>
          <a:xfrm>
            <a:off x="209791" y="3739793"/>
            <a:ext cx="1290236" cy="1168129"/>
          </a:xfrm>
          <a:prstGeom prst="rect">
            <a:avLst/>
          </a:prstGeom>
          <a:noFill/>
          <a:ln>
            <a:noFill/>
          </a:ln>
        </p:spPr>
      </p:pic>
      <p:pic>
        <p:nvPicPr>
          <p:cNvPr id="221" name="Google Shape;221;p4"/>
          <p:cNvPicPr preferRelativeResize="0"/>
          <p:nvPr/>
        </p:nvPicPr>
        <p:blipFill rotWithShape="1">
          <a:blip r:embed="rId4">
            <a:alphaModFix/>
          </a:blip>
          <a:srcRect b="0" l="0" r="0" t="0"/>
          <a:stretch/>
        </p:blipFill>
        <p:spPr>
          <a:xfrm>
            <a:off x="435429" y="539750"/>
            <a:ext cx="2633320" cy="1941449"/>
          </a:xfrm>
          <a:prstGeom prst="roundRect">
            <a:avLst>
              <a:gd fmla="val 4167" name="adj"/>
            </a:avLst>
          </a:prstGeom>
          <a:solidFill>
            <a:srgbClr val="FFFFFF"/>
          </a:solidFill>
          <a:ln cap="sq" cmpd="sng" w="76200">
            <a:solidFill>
              <a:srgbClr val="F88B1D"/>
            </a:solidFill>
            <a:prstDash val="solid"/>
            <a:miter lim="800000"/>
            <a:headEnd len="sm" w="sm" type="none"/>
            <a:tailEnd len="sm" w="sm" type="none"/>
          </a:ln>
          <a:effectLst>
            <a:reflection blurRad="0" dir="5400000" dist="5000" endA="0" endPos="28000" kx="0" rotWithShape="0" algn="bl" stA="33000" stPos="0" sy="-100000" ky="0"/>
          </a:effectLst>
        </p:spPr>
      </p:pic>
      <p:pic>
        <p:nvPicPr>
          <p:cNvPr id="222" name="Google Shape;222;p4"/>
          <p:cNvPicPr preferRelativeResize="0"/>
          <p:nvPr/>
        </p:nvPicPr>
        <p:blipFill rotWithShape="1">
          <a:blip r:embed="rId5">
            <a:alphaModFix/>
          </a:blip>
          <a:srcRect b="19864" l="0" r="25116" t="0"/>
          <a:stretch/>
        </p:blipFill>
        <p:spPr>
          <a:xfrm>
            <a:off x="3209051" y="575224"/>
            <a:ext cx="2671598" cy="1905975"/>
          </a:xfrm>
          <a:prstGeom prst="roundRect">
            <a:avLst>
              <a:gd fmla="val 4167" name="adj"/>
            </a:avLst>
          </a:prstGeom>
          <a:solidFill>
            <a:srgbClr val="FFFFFF"/>
          </a:solidFill>
          <a:ln cap="sq" cmpd="sng" w="76200">
            <a:solidFill>
              <a:srgbClr val="F88B1D"/>
            </a:solidFill>
            <a:prstDash val="solid"/>
            <a:miter lim="800000"/>
            <a:headEnd len="sm" w="sm" type="none"/>
            <a:tailEnd len="sm" w="sm" type="none"/>
          </a:ln>
          <a:effectLst>
            <a:reflection blurRad="0" dir="5400000" dist="5000" endA="0" endPos="28000" kx="0" rotWithShape="0" algn="bl" stA="33000" stPos="0" sy="-100000" ky="0"/>
          </a:effectLst>
        </p:spPr>
      </p:pic>
      <p:pic>
        <p:nvPicPr>
          <p:cNvPr id="223" name="Google Shape;223;p4"/>
          <p:cNvPicPr preferRelativeResize="0"/>
          <p:nvPr/>
        </p:nvPicPr>
        <p:blipFill rotWithShape="1">
          <a:blip r:embed="rId6">
            <a:alphaModFix/>
          </a:blip>
          <a:srcRect b="0" l="0" r="0" t="0"/>
          <a:stretch/>
        </p:blipFill>
        <p:spPr>
          <a:xfrm>
            <a:off x="6013755" y="539750"/>
            <a:ext cx="2798393" cy="1941449"/>
          </a:xfrm>
          <a:prstGeom prst="roundRect">
            <a:avLst>
              <a:gd fmla="val 4167" name="adj"/>
            </a:avLst>
          </a:prstGeom>
          <a:solidFill>
            <a:srgbClr val="FFFFFF"/>
          </a:solidFill>
          <a:ln cap="sq" cmpd="sng" w="76200">
            <a:solidFill>
              <a:srgbClr val="F88B1D"/>
            </a:solidFill>
            <a:prstDash val="solid"/>
            <a:miter lim="800000"/>
            <a:headEnd len="sm" w="sm" type="none"/>
            <a:tailEnd len="sm" w="sm" type="none"/>
          </a:ln>
          <a:effectLst>
            <a:reflection blurRad="0" dir="5400000" dist="5000" endA="0" endPos="28000" kx="0" rotWithShape="0" algn="bl" stA="33000" stPos="0" sy="-100000" ky="0"/>
          </a:effectLst>
        </p:spPr>
      </p:pic>
      <p:pic>
        <p:nvPicPr>
          <p:cNvPr id="224" name="Google Shape;224;p4"/>
          <p:cNvPicPr preferRelativeResize="0"/>
          <p:nvPr/>
        </p:nvPicPr>
        <p:blipFill rotWithShape="1">
          <a:blip r:embed="rId7">
            <a:alphaModFix/>
          </a:blip>
          <a:srcRect b="0" l="0" r="2514" t="7645"/>
          <a:stretch/>
        </p:blipFill>
        <p:spPr>
          <a:xfrm>
            <a:off x="3289906" y="2779778"/>
            <a:ext cx="2723850" cy="2039550"/>
          </a:xfrm>
          <a:prstGeom prst="roundRect">
            <a:avLst>
              <a:gd fmla="val 4167" name="adj"/>
            </a:avLst>
          </a:prstGeom>
          <a:solidFill>
            <a:srgbClr val="FFFFFF"/>
          </a:solidFill>
          <a:ln cap="sq" cmpd="sng" w="76200">
            <a:solidFill>
              <a:srgbClr val="F88B1D"/>
            </a:solidFill>
            <a:prstDash val="solid"/>
            <a:miter lim="800000"/>
            <a:headEnd len="sm" w="sm" type="none"/>
            <a:tailEnd len="sm" w="sm" type="none"/>
          </a:ln>
          <a:effectLst>
            <a:reflection blurRad="0" dir="5400000" dist="5000" endA="0" endPos="28000" kx="0" rotWithShape="0" algn="bl" stA="28000" stPos="0" sy="-100000" ky="0"/>
          </a:effectLst>
        </p:spPr>
      </p:pic>
      <p:pic>
        <p:nvPicPr>
          <p:cNvPr id="225" name="Google Shape;225;p4"/>
          <p:cNvPicPr preferRelativeResize="0"/>
          <p:nvPr/>
        </p:nvPicPr>
        <p:blipFill rotWithShape="1">
          <a:blip r:embed="rId8">
            <a:alphaModFix/>
          </a:blip>
          <a:srcRect b="0" l="0" r="0" t="0"/>
          <a:stretch/>
        </p:blipFill>
        <p:spPr>
          <a:xfrm>
            <a:off x="6161120" y="2809745"/>
            <a:ext cx="2596599" cy="1976925"/>
          </a:xfrm>
          <a:prstGeom prst="roundRect">
            <a:avLst>
              <a:gd fmla="val 4167" name="adj"/>
            </a:avLst>
          </a:prstGeom>
          <a:solidFill>
            <a:srgbClr val="FFFFFF"/>
          </a:solidFill>
          <a:ln cap="sq" cmpd="sng" w="76200">
            <a:solidFill>
              <a:srgbClr val="F88B1D"/>
            </a:solidFill>
            <a:prstDash val="solid"/>
            <a:miter lim="800000"/>
            <a:headEnd len="sm" w="sm" type="none"/>
            <a:tailEnd len="sm" w="sm" type="none"/>
          </a:ln>
          <a:effectLst>
            <a:reflection blurRad="0" dir="5400000" dist="5000" endA="0" endPos="28000" kx="0" rotWithShape="0" algn="bl" stA="28000" stPos="0" sy="-100000" ky="0"/>
          </a:effectLst>
        </p:spPr>
      </p:pic>
      <p:pic>
        <p:nvPicPr>
          <p:cNvPr id="226" name="Google Shape;226;p4"/>
          <p:cNvPicPr preferRelativeResize="0"/>
          <p:nvPr/>
        </p:nvPicPr>
        <p:blipFill rotWithShape="1">
          <a:blip r:embed="rId9">
            <a:alphaModFix/>
          </a:blip>
          <a:srcRect b="0" l="0" r="0" t="0"/>
          <a:stretch/>
        </p:blipFill>
        <p:spPr>
          <a:xfrm>
            <a:off x="344900" y="2736275"/>
            <a:ext cx="2723850" cy="2039550"/>
          </a:xfrm>
          <a:prstGeom prst="roundRect">
            <a:avLst>
              <a:gd fmla="val 4167" name="adj"/>
            </a:avLst>
          </a:prstGeom>
          <a:solidFill>
            <a:srgbClr val="FFFFFF"/>
          </a:solidFill>
          <a:ln cap="sq" cmpd="sng" w="76200">
            <a:solidFill>
              <a:srgbClr val="F88B1D"/>
            </a:solidFill>
            <a:prstDash val="solid"/>
            <a:miter lim="800000"/>
            <a:headEnd len="sm" w="sm" type="none"/>
            <a:tailEnd len="sm" w="sm" type="none"/>
          </a:ln>
          <a:effectLst>
            <a:reflection blurRad="0" dir="5400000" dist="5000" endA="0" endPos="28000" kx="0" rotWithShape="0" algn="bl" stA="28000" stPos="0" sy="-100000" ky="0"/>
          </a:effectLst>
        </p:spPr>
      </p:pic>
      <p:sp>
        <p:nvSpPr>
          <p:cNvPr id="227" name="Google Shape;227;p4"/>
          <p:cNvSpPr txBox="1"/>
          <p:nvPr/>
        </p:nvSpPr>
        <p:spPr>
          <a:xfrm>
            <a:off x="2234775" y="-8652"/>
            <a:ext cx="6146700" cy="63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943031"/>
                </a:solidFill>
                <a:latin typeface="Algerian"/>
                <a:ea typeface="Algerian"/>
                <a:cs typeface="Algerian"/>
                <a:sym typeface="Algerian"/>
              </a:rPr>
              <a:t>INVESTITURE CEREMONY</a:t>
            </a:r>
            <a:endParaRPr b="1" i="0" sz="3000" u="none" cap="none" strike="noStrike">
              <a:solidFill>
                <a:srgbClr val="943031"/>
              </a:solidFill>
              <a:latin typeface="Algerian"/>
              <a:ea typeface="Algerian"/>
              <a:cs typeface="Algerian"/>
              <a:sym typeface="Algeri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1" name="Shape 231"/>
        <p:cNvGrpSpPr/>
        <p:nvPr/>
      </p:nvGrpSpPr>
      <p:grpSpPr>
        <a:xfrm>
          <a:off x="0" y="0"/>
          <a:ext cx="0" cy="0"/>
          <a:chOff x="0" y="0"/>
          <a:chExt cx="0" cy="0"/>
        </a:xfrm>
      </p:grpSpPr>
      <p:pic>
        <p:nvPicPr>
          <p:cNvPr id="232" name="Google Shape;232;p5"/>
          <p:cNvPicPr preferRelativeResize="0"/>
          <p:nvPr/>
        </p:nvPicPr>
        <p:blipFill rotWithShape="1">
          <a:blip r:embed="rId4">
            <a:alphaModFix/>
          </a:blip>
          <a:srcRect b="0" l="0" r="0" t="0"/>
          <a:stretch/>
        </p:blipFill>
        <p:spPr>
          <a:xfrm>
            <a:off x="302273" y="3640843"/>
            <a:ext cx="2139348" cy="1301271"/>
          </a:xfrm>
          <a:prstGeom prst="rect">
            <a:avLst/>
          </a:prstGeom>
          <a:noFill/>
          <a:ln>
            <a:noFill/>
          </a:ln>
        </p:spPr>
      </p:pic>
      <p:pic>
        <p:nvPicPr>
          <p:cNvPr id="233" name="Google Shape;233;p5"/>
          <p:cNvPicPr preferRelativeResize="0"/>
          <p:nvPr/>
        </p:nvPicPr>
        <p:blipFill rotWithShape="1">
          <a:blip r:embed="rId5">
            <a:alphaModFix/>
          </a:blip>
          <a:srcRect b="0" l="0" r="0" t="0"/>
          <a:stretch/>
        </p:blipFill>
        <p:spPr>
          <a:xfrm>
            <a:off x="2334119" y="588649"/>
            <a:ext cx="2160422" cy="1481490"/>
          </a:xfrm>
          <a:prstGeom prst="rect">
            <a:avLst/>
          </a:prstGeom>
          <a:noFill/>
          <a:ln>
            <a:noFill/>
          </a:ln>
        </p:spPr>
      </p:pic>
      <p:sp>
        <p:nvSpPr>
          <p:cNvPr id="234" name="Google Shape;234;p5"/>
          <p:cNvSpPr txBox="1"/>
          <p:nvPr/>
        </p:nvSpPr>
        <p:spPr>
          <a:xfrm>
            <a:off x="3524725" y="665775"/>
            <a:ext cx="1305600" cy="199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
        <p:nvSpPr>
          <p:cNvPr id="235" name="Google Shape;235;p5"/>
          <p:cNvSpPr txBox="1"/>
          <p:nvPr/>
        </p:nvSpPr>
        <p:spPr>
          <a:xfrm>
            <a:off x="772886" y="45053"/>
            <a:ext cx="7688535" cy="67707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rgbClr val="943031"/>
                </a:solidFill>
                <a:latin typeface="Algerian"/>
                <a:ea typeface="Algerian"/>
                <a:cs typeface="Algerian"/>
                <a:sym typeface="Algerian"/>
              </a:rPr>
              <a:t>ZONAL POSTER MAKING COMPETITION</a:t>
            </a:r>
            <a:endParaRPr b="1" i="0" sz="3200" u="none" cap="none" strike="noStrike">
              <a:solidFill>
                <a:srgbClr val="943031"/>
              </a:solidFill>
              <a:latin typeface="Algerian"/>
              <a:ea typeface="Algerian"/>
              <a:cs typeface="Algerian"/>
              <a:sym typeface="Algerian"/>
            </a:endParaRPr>
          </a:p>
        </p:txBody>
      </p:sp>
      <p:pic>
        <p:nvPicPr>
          <p:cNvPr id="236" name="Google Shape;236;p5"/>
          <p:cNvPicPr preferRelativeResize="0"/>
          <p:nvPr/>
        </p:nvPicPr>
        <p:blipFill rotWithShape="1">
          <a:blip r:embed="rId6">
            <a:alphaModFix/>
          </a:blip>
          <a:srcRect b="0" l="0" r="21072" t="27107"/>
          <a:stretch/>
        </p:blipFill>
        <p:spPr>
          <a:xfrm>
            <a:off x="287037" y="576943"/>
            <a:ext cx="2047082" cy="1550598"/>
          </a:xfrm>
          <a:prstGeom prst="rect">
            <a:avLst/>
          </a:prstGeom>
          <a:noFill/>
          <a:ln>
            <a:noFill/>
          </a:ln>
        </p:spPr>
      </p:pic>
      <p:pic>
        <p:nvPicPr>
          <p:cNvPr id="237" name="Google Shape;237;p5"/>
          <p:cNvPicPr preferRelativeResize="0"/>
          <p:nvPr/>
        </p:nvPicPr>
        <p:blipFill rotWithShape="1">
          <a:blip r:embed="rId7">
            <a:alphaModFix/>
          </a:blip>
          <a:srcRect b="0" l="0" r="0" t="0"/>
          <a:stretch/>
        </p:blipFill>
        <p:spPr>
          <a:xfrm>
            <a:off x="2334119" y="2073664"/>
            <a:ext cx="2147490" cy="1574539"/>
          </a:xfrm>
          <a:prstGeom prst="rect">
            <a:avLst/>
          </a:prstGeom>
          <a:noFill/>
          <a:ln>
            <a:noFill/>
          </a:ln>
        </p:spPr>
      </p:pic>
      <p:pic>
        <p:nvPicPr>
          <p:cNvPr id="238" name="Google Shape;238;p5"/>
          <p:cNvPicPr preferRelativeResize="0"/>
          <p:nvPr/>
        </p:nvPicPr>
        <p:blipFill rotWithShape="1">
          <a:blip r:embed="rId8">
            <a:alphaModFix/>
          </a:blip>
          <a:srcRect b="0" l="0" r="0" t="0"/>
          <a:stretch/>
        </p:blipFill>
        <p:spPr>
          <a:xfrm>
            <a:off x="2376562" y="3651729"/>
            <a:ext cx="2117979" cy="1290385"/>
          </a:xfrm>
          <a:prstGeom prst="rect">
            <a:avLst/>
          </a:prstGeom>
          <a:noFill/>
          <a:ln>
            <a:noFill/>
          </a:ln>
        </p:spPr>
      </p:pic>
      <p:pic>
        <p:nvPicPr>
          <p:cNvPr id="239" name="Google Shape;239;p5"/>
          <p:cNvPicPr preferRelativeResize="0"/>
          <p:nvPr/>
        </p:nvPicPr>
        <p:blipFill rotWithShape="1">
          <a:blip r:embed="rId9">
            <a:alphaModFix/>
          </a:blip>
          <a:srcRect b="0" l="32493" r="24906" t="0"/>
          <a:stretch/>
        </p:blipFill>
        <p:spPr>
          <a:xfrm rot="331497">
            <a:off x="7139953" y="1136459"/>
            <a:ext cx="1943032" cy="3040716"/>
          </a:xfrm>
          <a:prstGeom prst="rect">
            <a:avLst/>
          </a:prstGeom>
          <a:noFill/>
          <a:ln>
            <a:noFill/>
          </a:ln>
        </p:spPr>
      </p:pic>
      <p:pic>
        <p:nvPicPr>
          <p:cNvPr id="240" name="Google Shape;240;p5"/>
          <p:cNvPicPr preferRelativeResize="0"/>
          <p:nvPr/>
        </p:nvPicPr>
        <p:blipFill rotWithShape="1">
          <a:blip r:embed="rId10">
            <a:alphaModFix/>
          </a:blip>
          <a:srcRect b="0" l="0" r="5814" t="0"/>
          <a:stretch/>
        </p:blipFill>
        <p:spPr>
          <a:xfrm>
            <a:off x="287038" y="2081024"/>
            <a:ext cx="2063476" cy="1567179"/>
          </a:xfrm>
          <a:prstGeom prst="rect">
            <a:avLst/>
          </a:prstGeom>
          <a:noFill/>
          <a:ln>
            <a:noFill/>
          </a:ln>
        </p:spPr>
      </p:pic>
      <p:sp>
        <p:nvSpPr>
          <p:cNvPr id="241" name="Google Shape;241;p5"/>
          <p:cNvSpPr txBox="1"/>
          <p:nvPr/>
        </p:nvSpPr>
        <p:spPr>
          <a:xfrm>
            <a:off x="4617153" y="665775"/>
            <a:ext cx="3254336" cy="421653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1" lang="en-US" sz="1400" u="none" cap="none" strike="noStrike">
                <a:solidFill>
                  <a:srgbClr val="943031"/>
                </a:solidFill>
                <a:latin typeface="Aref Ruqaa"/>
                <a:ea typeface="Aref Ruqaa"/>
                <a:cs typeface="Aref Ruqaa"/>
                <a:sym typeface="Aref Ruqaa"/>
              </a:rPr>
              <a:t>'Art washes away from the soul ,dust of everyday life.‘</a:t>
            </a:r>
            <a:endParaRPr/>
          </a:p>
          <a:p>
            <a:pPr indent="0" lvl="0" marL="0" marR="0" rtl="0" algn="l">
              <a:lnSpc>
                <a:spcPct val="100000"/>
              </a:lnSpc>
              <a:spcBef>
                <a:spcPts val="0"/>
              </a:spcBef>
              <a:spcAft>
                <a:spcPts val="0"/>
              </a:spcAft>
              <a:buNone/>
            </a:pPr>
            <a:r>
              <a:t/>
            </a:r>
            <a:endParaRPr b="1" i="0" sz="1200" u="none" cap="none" strike="noStrike">
              <a:solidFill>
                <a:srgbClr val="943031"/>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002060"/>
                </a:solidFill>
                <a:latin typeface="Aref Ruqaa"/>
                <a:ea typeface="Aref Ruqaa"/>
                <a:cs typeface="Aref Ruqaa"/>
                <a:sym typeface="Aref Ruqaa"/>
              </a:rPr>
              <a:t>The school hosted the Zonal Poster Making Competition on 5 August, 2023. Around hundred twenty  students took part from various schools of the Zone. Students expressed their ideas and showed their creativity on burning topics like Clean India, Drug Addiction, India of my Dreams, Pollution: A silent killer, Technology: Boon or Bane. </a:t>
            </a:r>
            <a:endParaRPr b="1" i="0" sz="12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002060"/>
                </a:solidFill>
                <a:latin typeface="Aref Ruqaa"/>
                <a:ea typeface="Aref Ruqaa"/>
                <a:cs typeface="Aref Ruqaa"/>
                <a:sym typeface="Aref Ruqaa"/>
              </a:rPr>
              <a:t>They came up with wonderful</a:t>
            </a:r>
            <a:endParaRPr/>
          </a:p>
          <a:p>
            <a:pPr indent="0" lvl="0" marL="0" marR="0" rtl="0" algn="l">
              <a:lnSpc>
                <a:spcPct val="100000"/>
              </a:lnSpc>
              <a:spcBef>
                <a:spcPts val="0"/>
              </a:spcBef>
              <a:spcAft>
                <a:spcPts val="0"/>
              </a:spcAft>
              <a:buNone/>
            </a:pPr>
            <a:r>
              <a:rPr b="1" i="0" lang="en-US" sz="1200" u="none" cap="none" strike="noStrike">
                <a:solidFill>
                  <a:srgbClr val="002060"/>
                </a:solidFill>
                <a:latin typeface="Aref Ruqaa"/>
                <a:ea typeface="Aref Ruqaa"/>
                <a:cs typeface="Aref Ruqaa"/>
                <a:sym typeface="Aref Ruqaa"/>
              </a:rPr>
              <a:t>thought provoking and  innovative </a:t>
            </a:r>
            <a:endParaRPr b="1" i="0" sz="12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002060"/>
                </a:solidFill>
                <a:latin typeface="Aref Ruqaa"/>
                <a:ea typeface="Aref Ruqaa"/>
                <a:cs typeface="Aref Ruqaa"/>
                <a:sym typeface="Aref Ruqaa"/>
              </a:rPr>
              <a:t>posters. The  Student Council </a:t>
            </a:r>
            <a:endParaRPr b="1" i="0" sz="12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002060"/>
                </a:solidFill>
                <a:latin typeface="Aref Ruqaa"/>
                <a:ea typeface="Aref Ruqaa"/>
                <a:cs typeface="Aref Ruqaa"/>
                <a:sym typeface="Aref Ruqaa"/>
              </a:rPr>
              <a:t>ensured a smooth conduct of the same. Cultural Convener along with Ms. Hashmeet  was also present. The event was judged by Ms. Vaishali Goel and Ms. Nidhi Sharma, both talented and  experienced art professionals. It was a memorable day for the school.</a:t>
            </a:r>
            <a:endParaRPr b="1" i="0" sz="1200" u="none" cap="none" strike="noStrike">
              <a:solidFill>
                <a:srgbClr val="002060"/>
              </a:solidFill>
              <a:latin typeface="Aref Ruqaa"/>
              <a:ea typeface="Aref Ruqaa"/>
              <a:cs typeface="Aref Ruqaa"/>
              <a:sym typeface="Aref Ruqa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5" name="Shape 245"/>
        <p:cNvGrpSpPr/>
        <p:nvPr/>
      </p:nvGrpSpPr>
      <p:grpSpPr>
        <a:xfrm>
          <a:off x="0" y="0"/>
          <a:ext cx="0" cy="0"/>
          <a:chOff x="0" y="0"/>
          <a:chExt cx="0" cy="0"/>
        </a:xfrm>
      </p:grpSpPr>
      <p:sp>
        <p:nvSpPr>
          <p:cNvPr id="246" name="Google Shape;246;p6"/>
          <p:cNvSpPr/>
          <p:nvPr/>
        </p:nvSpPr>
        <p:spPr>
          <a:xfrm>
            <a:off x="1871421" y="2814454"/>
            <a:ext cx="1459608" cy="1612455"/>
          </a:xfrm>
          <a:prstGeom prst="roundRect">
            <a:avLst>
              <a:gd fmla="val 16667" name="adj"/>
            </a:avLst>
          </a:prstGeom>
          <a:solidFill>
            <a:schemeClr val="lt2"/>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
        <p:nvSpPr>
          <p:cNvPr id="247" name="Google Shape;247;p6"/>
          <p:cNvSpPr/>
          <p:nvPr/>
        </p:nvSpPr>
        <p:spPr>
          <a:xfrm>
            <a:off x="3346607" y="2807025"/>
            <a:ext cx="1442888" cy="1623459"/>
          </a:xfrm>
          <a:prstGeom prst="roundRect">
            <a:avLst>
              <a:gd fmla="val 16667" name="adj"/>
            </a:avLst>
          </a:prstGeom>
          <a:solidFill>
            <a:srgbClr val="274E13"/>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
        <p:nvSpPr>
          <p:cNvPr id="248" name="Google Shape;248;p6"/>
          <p:cNvSpPr/>
          <p:nvPr/>
        </p:nvSpPr>
        <p:spPr>
          <a:xfrm>
            <a:off x="435430" y="2807025"/>
            <a:ext cx="1413184" cy="1645231"/>
          </a:xfrm>
          <a:prstGeom prst="roundRect">
            <a:avLst>
              <a:gd fmla="val 16667" name="adj"/>
            </a:avLst>
          </a:prstGeom>
          <a:solidFill>
            <a:srgbClr val="EA7806"/>
          </a:solidFill>
          <a:ln cap="flat" cmpd="sng" w="9525">
            <a:solidFill>
              <a:srgbClr val="09252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
        <p:nvSpPr>
          <p:cNvPr id="249" name="Google Shape;249;p6"/>
          <p:cNvSpPr/>
          <p:nvPr/>
        </p:nvSpPr>
        <p:spPr>
          <a:xfrm>
            <a:off x="3346607" y="920147"/>
            <a:ext cx="1448468" cy="1625685"/>
          </a:xfrm>
          <a:prstGeom prst="roundRect">
            <a:avLst>
              <a:gd fmla="val 16667" name="adj"/>
            </a:avLst>
          </a:prstGeom>
          <a:solidFill>
            <a:srgbClr val="274E13"/>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
        <p:nvSpPr>
          <p:cNvPr id="250" name="Google Shape;250;p6"/>
          <p:cNvSpPr/>
          <p:nvPr/>
        </p:nvSpPr>
        <p:spPr>
          <a:xfrm>
            <a:off x="1875714" y="910715"/>
            <a:ext cx="1455315" cy="1637582"/>
          </a:xfrm>
          <a:prstGeom prst="roundRect">
            <a:avLst>
              <a:gd fmla="val 16667" name="adj"/>
            </a:avLst>
          </a:prstGeom>
          <a:solidFill>
            <a:srgbClr val="FFFFFF"/>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
        <p:nvSpPr>
          <p:cNvPr id="251" name="Google Shape;251;p6"/>
          <p:cNvSpPr/>
          <p:nvPr/>
        </p:nvSpPr>
        <p:spPr>
          <a:xfrm>
            <a:off x="435431" y="891438"/>
            <a:ext cx="1427434" cy="1656859"/>
          </a:xfrm>
          <a:prstGeom prst="roundRect">
            <a:avLst>
              <a:gd fmla="val 16667" name="adj"/>
            </a:avLst>
          </a:prstGeom>
          <a:solidFill>
            <a:srgbClr val="EA7806"/>
          </a:solidFill>
          <a:ln cap="flat" cmpd="sng" w="9525">
            <a:solidFill>
              <a:srgbClr val="09252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
        <p:nvSpPr>
          <p:cNvPr id="252" name="Google Shape;252;p6"/>
          <p:cNvSpPr txBox="1"/>
          <p:nvPr/>
        </p:nvSpPr>
        <p:spPr>
          <a:xfrm>
            <a:off x="1033980" y="61862"/>
            <a:ext cx="6651333" cy="615523"/>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F88B1D"/>
                </a:solidFill>
                <a:latin typeface="Algerian"/>
                <a:ea typeface="Algerian"/>
                <a:cs typeface="Algerian"/>
                <a:sym typeface="Algerian"/>
              </a:rPr>
              <a:t>     INDEPENDENCE DAY CELEBRATION</a:t>
            </a:r>
            <a:endParaRPr b="0" i="0" sz="2800" u="none" cap="none" strike="noStrike">
              <a:solidFill>
                <a:srgbClr val="F88B1D"/>
              </a:solidFill>
              <a:latin typeface="Algerian"/>
              <a:ea typeface="Algerian"/>
              <a:cs typeface="Algerian"/>
              <a:sym typeface="Algerian"/>
            </a:endParaRPr>
          </a:p>
        </p:txBody>
      </p:sp>
      <p:pic>
        <p:nvPicPr>
          <p:cNvPr id="253" name="Google Shape;253;p6"/>
          <p:cNvPicPr preferRelativeResize="0"/>
          <p:nvPr/>
        </p:nvPicPr>
        <p:blipFill rotWithShape="1">
          <a:blip r:embed="rId4">
            <a:alphaModFix/>
          </a:blip>
          <a:srcRect b="0" l="0" r="0" t="0"/>
          <a:stretch/>
        </p:blipFill>
        <p:spPr>
          <a:xfrm>
            <a:off x="3504494" y="3008837"/>
            <a:ext cx="1099148" cy="1255475"/>
          </a:xfrm>
          <a:prstGeom prst="rect">
            <a:avLst/>
          </a:prstGeom>
          <a:noFill/>
          <a:ln cap="flat" cmpd="sng" w="9525">
            <a:solidFill>
              <a:schemeClr val="dk2"/>
            </a:solidFill>
            <a:prstDash val="solid"/>
            <a:round/>
            <a:headEnd len="sm" w="sm" type="none"/>
            <a:tailEnd len="sm" w="sm" type="none"/>
          </a:ln>
        </p:spPr>
      </p:pic>
      <p:pic>
        <p:nvPicPr>
          <p:cNvPr id="254" name="Google Shape;254;p6"/>
          <p:cNvPicPr preferRelativeResize="0"/>
          <p:nvPr/>
        </p:nvPicPr>
        <p:blipFill rotWithShape="1">
          <a:blip r:embed="rId5">
            <a:alphaModFix/>
          </a:blip>
          <a:srcRect b="0" l="0" r="0" t="0"/>
          <a:stretch/>
        </p:blipFill>
        <p:spPr>
          <a:xfrm>
            <a:off x="2001808" y="2965246"/>
            <a:ext cx="1187580" cy="1347904"/>
          </a:xfrm>
          <a:prstGeom prst="rect">
            <a:avLst/>
          </a:prstGeom>
          <a:noFill/>
          <a:ln>
            <a:noFill/>
          </a:ln>
        </p:spPr>
      </p:pic>
      <p:pic>
        <p:nvPicPr>
          <p:cNvPr id="255" name="Google Shape;255;p6"/>
          <p:cNvPicPr preferRelativeResize="0"/>
          <p:nvPr/>
        </p:nvPicPr>
        <p:blipFill rotWithShape="1">
          <a:blip r:embed="rId6">
            <a:alphaModFix/>
          </a:blip>
          <a:srcRect b="0" l="0" r="0" t="0"/>
          <a:stretch/>
        </p:blipFill>
        <p:spPr>
          <a:xfrm>
            <a:off x="3477215" y="1099524"/>
            <a:ext cx="1166891" cy="1302806"/>
          </a:xfrm>
          <a:prstGeom prst="rect">
            <a:avLst/>
          </a:prstGeom>
          <a:noFill/>
          <a:ln>
            <a:noFill/>
          </a:ln>
        </p:spPr>
      </p:pic>
      <p:pic>
        <p:nvPicPr>
          <p:cNvPr id="256" name="Google Shape;256;p6"/>
          <p:cNvPicPr preferRelativeResize="0"/>
          <p:nvPr/>
        </p:nvPicPr>
        <p:blipFill rotWithShape="1">
          <a:blip r:embed="rId7">
            <a:alphaModFix/>
          </a:blip>
          <a:srcRect b="0" l="0" r="0" t="0"/>
          <a:stretch/>
        </p:blipFill>
        <p:spPr>
          <a:xfrm>
            <a:off x="570995" y="1034813"/>
            <a:ext cx="1159834" cy="1380993"/>
          </a:xfrm>
          <a:prstGeom prst="rect">
            <a:avLst/>
          </a:prstGeom>
          <a:noFill/>
          <a:ln>
            <a:noFill/>
          </a:ln>
        </p:spPr>
      </p:pic>
      <p:pic>
        <p:nvPicPr>
          <p:cNvPr id="257" name="Google Shape;257;p6"/>
          <p:cNvPicPr preferRelativeResize="0"/>
          <p:nvPr/>
        </p:nvPicPr>
        <p:blipFill rotWithShape="1">
          <a:blip r:embed="rId8">
            <a:alphaModFix/>
          </a:blip>
          <a:srcRect b="29158" l="0" r="0" t="0"/>
          <a:stretch/>
        </p:blipFill>
        <p:spPr>
          <a:xfrm>
            <a:off x="603101" y="2951267"/>
            <a:ext cx="1108408" cy="1361944"/>
          </a:xfrm>
          <a:prstGeom prst="rect">
            <a:avLst/>
          </a:prstGeom>
          <a:noFill/>
          <a:ln>
            <a:noFill/>
          </a:ln>
        </p:spPr>
      </p:pic>
      <p:pic>
        <p:nvPicPr>
          <p:cNvPr id="258" name="Google Shape;258;p6"/>
          <p:cNvPicPr preferRelativeResize="0"/>
          <p:nvPr/>
        </p:nvPicPr>
        <p:blipFill rotWithShape="1">
          <a:blip r:embed="rId9">
            <a:alphaModFix/>
          </a:blip>
          <a:srcRect b="39257" l="0" r="0" t="0"/>
          <a:stretch/>
        </p:blipFill>
        <p:spPr>
          <a:xfrm>
            <a:off x="2021901" y="1034813"/>
            <a:ext cx="1167487" cy="1358342"/>
          </a:xfrm>
          <a:prstGeom prst="rect">
            <a:avLst/>
          </a:prstGeom>
          <a:noFill/>
          <a:ln>
            <a:noFill/>
          </a:ln>
        </p:spPr>
      </p:pic>
      <p:sp>
        <p:nvSpPr>
          <p:cNvPr id="259" name="Google Shape;259;p6"/>
          <p:cNvSpPr txBox="1"/>
          <p:nvPr/>
        </p:nvSpPr>
        <p:spPr>
          <a:xfrm>
            <a:off x="4936716" y="594767"/>
            <a:ext cx="4011230" cy="412420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US" sz="1050" u="none" cap="none" strike="noStrike">
                <a:solidFill>
                  <a:srgbClr val="000000"/>
                </a:solidFill>
                <a:latin typeface="Arial"/>
                <a:ea typeface="Arial"/>
                <a:cs typeface="Arial"/>
                <a:sym typeface="Arial"/>
              </a:rPr>
              <a:t>‘</a:t>
            </a:r>
            <a:r>
              <a:rPr b="1" i="1" lang="en-US" sz="1050" u="none" cap="none" strike="noStrike">
                <a:solidFill>
                  <a:srgbClr val="002060"/>
                </a:solidFill>
                <a:latin typeface="Aref Ruqaa"/>
                <a:ea typeface="Aref Ruqaa"/>
                <a:cs typeface="Aref Ruqaa"/>
                <a:sym typeface="Aref Ruqaa"/>
              </a:rPr>
              <a:t>The future depends on what we do in the present, so let’s pledge to make ourselves fair-minded, fearless and faithful.’ Jai Hind!                                                                                                           Mahatma Gandhi </a:t>
            </a:r>
            <a:endParaRPr b="1" i="1" sz="105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t/>
            </a:r>
            <a:endParaRPr b="1" i="1" sz="105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100" u="none" cap="none" strike="noStrike">
                <a:solidFill>
                  <a:srgbClr val="002060"/>
                </a:solidFill>
                <a:latin typeface="Aref Ruqaa"/>
                <a:ea typeface="Aref Ruqaa"/>
                <a:cs typeface="Aref Ruqaa"/>
                <a:sym typeface="Aref Ruqaa"/>
              </a:rPr>
              <a:t>Laurel High-The School celebrated 77th Independence Day with great enthusiasm and patriotic fervor. The National Flag was hoisted to the melody of the National Anthem . The echoes of patriotic songs were mesmerizing .  A Nukkad Natak highlighting an important social issue was an eye opener for the audience. A skit on unsung hero Khudi Ram Bose was presented by the students of the Theatre Club. Dance performances by the students of Mont Branch and junior classes were commendable. Synchronised tunes of patriotic songs played by orchestra were the highlight of the day.  Chairman Sir addressed the event with a solemn speech to pay ‘Shradhanjali’ to the brave martyrs of the country.  Manager Sir gave a motivational speech and paid tribute to the brave hearts of the country.The Grand Finale was based on the life of a soldier who spends all his life for his country and leaves his family behind with lifelong emptiness. The program concluded with a promise to serve the country. The efforts of the students were appreciated by everyone. </a:t>
            </a:r>
            <a:endParaRPr b="1" i="0" sz="11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1" lang="en-US" sz="1200" u="none" cap="none" strike="noStrike">
                <a:solidFill>
                  <a:srgbClr val="092520"/>
                </a:solidFill>
                <a:latin typeface="Aref Ruqaa"/>
                <a:ea typeface="Aref Ruqaa"/>
                <a:cs typeface="Aref Ruqaa"/>
                <a:sym typeface="Aref Ruqaa"/>
              </a:rPr>
              <a:t>VANDE MATARAM!</a:t>
            </a:r>
            <a:endParaRPr b="1" i="1" sz="1100" u="none" cap="none" strike="noStrike">
              <a:solidFill>
                <a:srgbClr val="092520"/>
              </a:solidFill>
              <a:latin typeface="Aref Ruqaa"/>
              <a:ea typeface="Aref Ruqaa"/>
              <a:cs typeface="Aref Ruqaa"/>
              <a:sym typeface="Aref Ruqa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id="264" name="Google Shape;264;p7"/>
          <p:cNvPicPr preferRelativeResize="0"/>
          <p:nvPr/>
        </p:nvPicPr>
        <p:blipFill rotWithShape="1">
          <a:blip r:embed="rId3">
            <a:alphaModFix/>
          </a:blip>
          <a:srcRect b="0" l="0" r="0" t="0"/>
          <a:stretch/>
        </p:blipFill>
        <p:spPr>
          <a:xfrm>
            <a:off x="8359665" y="4168514"/>
            <a:ext cx="831920" cy="834354"/>
          </a:xfrm>
          <a:prstGeom prst="rect">
            <a:avLst/>
          </a:prstGeom>
          <a:noFill/>
          <a:ln>
            <a:noFill/>
          </a:ln>
        </p:spPr>
      </p:pic>
      <p:pic>
        <p:nvPicPr>
          <p:cNvPr id="265" name="Google Shape;265;p7"/>
          <p:cNvPicPr preferRelativeResize="0"/>
          <p:nvPr/>
        </p:nvPicPr>
        <p:blipFill rotWithShape="1">
          <a:blip r:embed="rId4">
            <a:alphaModFix/>
          </a:blip>
          <a:srcRect b="12025" l="15323" r="8403" t="25314"/>
          <a:stretch/>
        </p:blipFill>
        <p:spPr>
          <a:xfrm>
            <a:off x="550079" y="533400"/>
            <a:ext cx="2340700" cy="1515076"/>
          </a:xfrm>
          <a:prstGeom prst="rect">
            <a:avLst/>
          </a:prstGeom>
          <a:noFill/>
          <a:ln>
            <a:noFill/>
          </a:ln>
        </p:spPr>
      </p:pic>
      <p:pic>
        <p:nvPicPr>
          <p:cNvPr id="266" name="Google Shape;266;p7"/>
          <p:cNvPicPr preferRelativeResize="0"/>
          <p:nvPr/>
        </p:nvPicPr>
        <p:blipFill rotWithShape="1">
          <a:blip r:embed="rId5">
            <a:alphaModFix/>
          </a:blip>
          <a:srcRect b="13996" l="0" r="0" t="28408"/>
          <a:stretch/>
        </p:blipFill>
        <p:spPr>
          <a:xfrm>
            <a:off x="3225248" y="533400"/>
            <a:ext cx="2459799" cy="1515076"/>
          </a:xfrm>
          <a:prstGeom prst="rect">
            <a:avLst/>
          </a:prstGeom>
          <a:noFill/>
          <a:ln>
            <a:noFill/>
          </a:ln>
        </p:spPr>
      </p:pic>
      <p:pic>
        <p:nvPicPr>
          <p:cNvPr id="267" name="Google Shape;267;p7"/>
          <p:cNvPicPr preferRelativeResize="0"/>
          <p:nvPr/>
        </p:nvPicPr>
        <p:blipFill rotWithShape="1">
          <a:blip r:embed="rId6">
            <a:alphaModFix/>
          </a:blip>
          <a:srcRect b="14987" l="765" r="-765" t="12575"/>
          <a:stretch/>
        </p:blipFill>
        <p:spPr>
          <a:xfrm>
            <a:off x="505366" y="2121405"/>
            <a:ext cx="2391222" cy="1430049"/>
          </a:xfrm>
          <a:prstGeom prst="rect">
            <a:avLst/>
          </a:prstGeom>
          <a:noFill/>
          <a:ln>
            <a:noFill/>
          </a:ln>
          <a:effectLst>
            <a:outerShdw blurRad="50800" rotWithShape="0" algn="tl" dir="2700000" dist="38100">
              <a:srgbClr val="000000">
                <a:alpha val="42352"/>
              </a:srgbClr>
            </a:outerShdw>
          </a:effectLst>
        </p:spPr>
      </p:pic>
      <p:pic>
        <p:nvPicPr>
          <p:cNvPr id="268" name="Google Shape;268;p7"/>
          <p:cNvPicPr preferRelativeResize="0"/>
          <p:nvPr/>
        </p:nvPicPr>
        <p:blipFill rotWithShape="1">
          <a:blip r:embed="rId7">
            <a:alphaModFix/>
          </a:blip>
          <a:srcRect b="30111" l="0" r="0" t="0"/>
          <a:stretch/>
        </p:blipFill>
        <p:spPr>
          <a:xfrm>
            <a:off x="519081" y="3654874"/>
            <a:ext cx="2391200" cy="1286447"/>
          </a:xfrm>
          <a:prstGeom prst="rect">
            <a:avLst/>
          </a:prstGeom>
          <a:noFill/>
          <a:ln>
            <a:noFill/>
          </a:ln>
        </p:spPr>
      </p:pic>
      <p:pic>
        <p:nvPicPr>
          <p:cNvPr id="269" name="Google Shape;269;p7"/>
          <p:cNvPicPr preferRelativeResize="0"/>
          <p:nvPr/>
        </p:nvPicPr>
        <p:blipFill rotWithShape="1">
          <a:blip r:embed="rId8">
            <a:alphaModFix/>
          </a:blip>
          <a:srcRect b="0" l="0" r="0" t="0"/>
          <a:stretch/>
        </p:blipFill>
        <p:spPr>
          <a:xfrm>
            <a:off x="6019516" y="533400"/>
            <a:ext cx="2301803" cy="1555377"/>
          </a:xfrm>
          <a:prstGeom prst="rect">
            <a:avLst/>
          </a:prstGeom>
          <a:noFill/>
          <a:ln>
            <a:noFill/>
          </a:ln>
        </p:spPr>
      </p:pic>
      <p:pic>
        <p:nvPicPr>
          <p:cNvPr id="270" name="Google Shape;270;p7"/>
          <p:cNvPicPr preferRelativeResize="0"/>
          <p:nvPr/>
        </p:nvPicPr>
        <p:blipFill rotWithShape="1">
          <a:blip r:embed="rId9">
            <a:alphaModFix/>
          </a:blip>
          <a:srcRect b="0" l="0" r="0" t="0"/>
          <a:stretch/>
        </p:blipFill>
        <p:spPr>
          <a:xfrm>
            <a:off x="6027891" y="2151252"/>
            <a:ext cx="2301803" cy="1430025"/>
          </a:xfrm>
          <a:prstGeom prst="rect">
            <a:avLst/>
          </a:prstGeom>
          <a:noFill/>
          <a:ln>
            <a:noFill/>
          </a:ln>
        </p:spPr>
      </p:pic>
      <p:pic>
        <p:nvPicPr>
          <p:cNvPr id="271" name="Google Shape;271;p7"/>
          <p:cNvPicPr preferRelativeResize="0"/>
          <p:nvPr/>
        </p:nvPicPr>
        <p:blipFill rotWithShape="1">
          <a:blip r:embed="rId10">
            <a:alphaModFix/>
          </a:blip>
          <a:srcRect b="0" l="0" r="0" t="0"/>
          <a:stretch/>
        </p:blipFill>
        <p:spPr>
          <a:xfrm>
            <a:off x="3232340" y="2106589"/>
            <a:ext cx="2459799" cy="1525640"/>
          </a:xfrm>
          <a:prstGeom prst="rect">
            <a:avLst/>
          </a:prstGeom>
          <a:noFill/>
          <a:ln>
            <a:noFill/>
          </a:ln>
        </p:spPr>
      </p:pic>
      <p:pic>
        <p:nvPicPr>
          <p:cNvPr id="272" name="Google Shape;272;p7"/>
          <p:cNvPicPr preferRelativeResize="0"/>
          <p:nvPr/>
        </p:nvPicPr>
        <p:blipFill rotWithShape="1">
          <a:blip r:embed="rId11">
            <a:alphaModFix/>
          </a:blip>
          <a:srcRect b="0" l="-6157" r="0" t="38972"/>
          <a:stretch/>
        </p:blipFill>
        <p:spPr>
          <a:xfrm>
            <a:off x="3059799" y="3690343"/>
            <a:ext cx="2666173" cy="1246706"/>
          </a:xfrm>
          <a:prstGeom prst="rect">
            <a:avLst/>
          </a:prstGeom>
          <a:noFill/>
          <a:ln>
            <a:noFill/>
          </a:ln>
        </p:spPr>
      </p:pic>
      <p:pic>
        <p:nvPicPr>
          <p:cNvPr id="273" name="Google Shape;273;p7"/>
          <p:cNvPicPr preferRelativeResize="0"/>
          <p:nvPr/>
        </p:nvPicPr>
        <p:blipFill rotWithShape="1">
          <a:blip r:embed="rId12">
            <a:alphaModFix/>
          </a:blip>
          <a:srcRect b="3014" l="-1448" r="25977" t="42249"/>
          <a:stretch/>
        </p:blipFill>
        <p:spPr>
          <a:xfrm>
            <a:off x="5960266" y="3624525"/>
            <a:ext cx="2391200" cy="1312523"/>
          </a:xfrm>
          <a:prstGeom prst="rect">
            <a:avLst/>
          </a:prstGeom>
          <a:noFill/>
          <a:ln>
            <a:noFill/>
          </a:ln>
        </p:spPr>
      </p:pic>
      <p:sp>
        <p:nvSpPr>
          <p:cNvPr id="274" name="Google Shape;274;p7"/>
          <p:cNvSpPr txBox="1"/>
          <p:nvPr/>
        </p:nvSpPr>
        <p:spPr>
          <a:xfrm>
            <a:off x="1033980" y="61862"/>
            <a:ext cx="6651333" cy="615523"/>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2060"/>
                </a:solidFill>
                <a:latin typeface="Algerian"/>
                <a:ea typeface="Algerian"/>
                <a:cs typeface="Algerian"/>
                <a:sym typeface="Algerian"/>
              </a:rPr>
              <a:t>     INDEPENDENCE DAY CELEBRATION</a:t>
            </a:r>
            <a:endParaRPr b="0" i="0" sz="2800" u="none" cap="none" strike="noStrike">
              <a:solidFill>
                <a:srgbClr val="002060"/>
              </a:solidFill>
              <a:latin typeface="Algerian"/>
              <a:ea typeface="Algerian"/>
              <a:cs typeface="Algerian"/>
              <a:sym typeface="Algeri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1000"/>
                                        <p:tgtEl>
                                          <p:spTgt spid="2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id="279" name="Google Shape;279;p8"/>
          <p:cNvPicPr preferRelativeResize="0"/>
          <p:nvPr/>
        </p:nvPicPr>
        <p:blipFill rotWithShape="1">
          <a:blip r:embed="rId3">
            <a:alphaModFix amt="30000"/>
          </a:blip>
          <a:srcRect b="0" l="0" r="0" t="0"/>
          <a:stretch/>
        </p:blipFill>
        <p:spPr>
          <a:xfrm>
            <a:off x="0" y="23975"/>
            <a:ext cx="9144000" cy="5143500"/>
          </a:xfrm>
          <a:prstGeom prst="rect">
            <a:avLst/>
          </a:prstGeom>
          <a:noFill/>
          <a:ln>
            <a:noFill/>
          </a:ln>
        </p:spPr>
      </p:pic>
      <p:pic>
        <p:nvPicPr>
          <p:cNvPr id="280" name="Google Shape;280;p8"/>
          <p:cNvPicPr preferRelativeResize="0"/>
          <p:nvPr/>
        </p:nvPicPr>
        <p:blipFill rotWithShape="1">
          <a:blip r:embed="rId4">
            <a:alphaModFix/>
          </a:blip>
          <a:srcRect b="0" l="0" r="13717" t="0"/>
          <a:stretch/>
        </p:blipFill>
        <p:spPr>
          <a:xfrm>
            <a:off x="0" y="16550"/>
            <a:ext cx="9144003" cy="5143500"/>
          </a:xfrm>
          <a:prstGeom prst="rect">
            <a:avLst/>
          </a:prstGeom>
          <a:noFill/>
          <a:ln>
            <a:noFill/>
          </a:ln>
        </p:spPr>
      </p:pic>
      <p:pic>
        <p:nvPicPr>
          <p:cNvPr id="281" name="Google Shape;281;p8"/>
          <p:cNvPicPr preferRelativeResize="0"/>
          <p:nvPr/>
        </p:nvPicPr>
        <p:blipFill rotWithShape="1">
          <a:blip r:embed="rId5">
            <a:alphaModFix/>
          </a:blip>
          <a:srcRect b="0" l="0" r="0" t="0"/>
          <a:stretch/>
        </p:blipFill>
        <p:spPr>
          <a:xfrm>
            <a:off x="209225" y="2215626"/>
            <a:ext cx="1557500" cy="2076675"/>
          </a:xfrm>
          <a:prstGeom prst="rect">
            <a:avLst/>
          </a:prstGeom>
          <a:noFill/>
          <a:ln>
            <a:noFill/>
          </a:ln>
        </p:spPr>
      </p:pic>
      <p:pic>
        <p:nvPicPr>
          <p:cNvPr id="282" name="Google Shape;282;p8"/>
          <p:cNvPicPr preferRelativeResize="0"/>
          <p:nvPr/>
        </p:nvPicPr>
        <p:blipFill rotWithShape="1">
          <a:blip r:embed="rId6">
            <a:alphaModFix/>
          </a:blip>
          <a:srcRect b="17016" l="0" r="0" t="13184"/>
          <a:stretch/>
        </p:blipFill>
        <p:spPr>
          <a:xfrm>
            <a:off x="1956875" y="2160975"/>
            <a:ext cx="1778956" cy="2207524"/>
          </a:xfrm>
          <a:prstGeom prst="rect">
            <a:avLst/>
          </a:prstGeom>
          <a:noFill/>
          <a:ln>
            <a:noFill/>
          </a:ln>
        </p:spPr>
      </p:pic>
      <p:pic>
        <p:nvPicPr>
          <p:cNvPr id="283" name="Google Shape;283;p8"/>
          <p:cNvPicPr preferRelativeResize="0"/>
          <p:nvPr/>
        </p:nvPicPr>
        <p:blipFill rotWithShape="1">
          <a:blip r:embed="rId7">
            <a:alphaModFix/>
          </a:blip>
          <a:srcRect b="0" l="0" r="0" t="20502"/>
          <a:stretch/>
        </p:blipFill>
        <p:spPr>
          <a:xfrm>
            <a:off x="3683075" y="2252775"/>
            <a:ext cx="1688076" cy="2023926"/>
          </a:xfrm>
          <a:prstGeom prst="rect">
            <a:avLst/>
          </a:prstGeom>
          <a:noFill/>
          <a:ln>
            <a:noFill/>
          </a:ln>
        </p:spPr>
      </p:pic>
      <p:pic>
        <p:nvPicPr>
          <p:cNvPr id="284" name="Google Shape;284;p8"/>
          <p:cNvPicPr preferRelativeResize="0"/>
          <p:nvPr/>
        </p:nvPicPr>
        <p:blipFill rotWithShape="1">
          <a:blip r:embed="rId8">
            <a:alphaModFix/>
          </a:blip>
          <a:srcRect b="0" l="0" r="0" t="0"/>
          <a:stretch/>
        </p:blipFill>
        <p:spPr>
          <a:xfrm>
            <a:off x="5680100" y="2242000"/>
            <a:ext cx="1557501" cy="2023926"/>
          </a:xfrm>
          <a:prstGeom prst="rect">
            <a:avLst/>
          </a:prstGeom>
          <a:noFill/>
          <a:ln>
            <a:noFill/>
          </a:ln>
        </p:spPr>
      </p:pic>
      <p:pic>
        <p:nvPicPr>
          <p:cNvPr id="285" name="Google Shape;285;p8"/>
          <p:cNvPicPr preferRelativeResize="0"/>
          <p:nvPr/>
        </p:nvPicPr>
        <p:blipFill rotWithShape="1">
          <a:blip r:embed="rId9">
            <a:alphaModFix/>
          </a:blip>
          <a:srcRect b="0" l="22558" r="0" t="0"/>
          <a:stretch/>
        </p:blipFill>
        <p:spPr>
          <a:xfrm>
            <a:off x="7287500" y="2215625"/>
            <a:ext cx="1653524" cy="2023926"/>
          </a:xfrm>
          <a:prstGeom prst="rect">
            <a:avLst/>
          </a:prstGeom>
          <a:noFill/>
          <a:ln>
            <a:noFill/>
          </a:ln>
        </p:spPr>
      </p:pic>
      <p:pic>
        <p:nvPicPr>
          <p:cNvPr id="286" name="Google Shape;286;p8"/>
          <p:cNvPicPr preferRelativeResize="0"/>
          <p:nvPr/>
        </p:nvPicPr>
        <p:blipFill rotWithShape="1">
          <a:blip r:embed="rId10">
            <a:alphaModFix/>
          </a:blip>
          <a:srcRect b="0" l="0" r="0" t="0"/>
          <a:stretch/>
        </p:blipFill>
        <p:spPr>
          <a:xfrm>
            <a:off x="7069975" y="1899150"/>
            <a:ext cx="2135350" cy="2716799"/>
          </a:xfrm>
          <a:prstGeom prst="rect">
            <a:avLst/>
          </a:prstGeom>
          <a:noFill/>
          <a:ln>
            <a:noFill/>
          </a:ln>
        </p:spPr>
      </p:pic>
      <p:pic>
        <p:nvPicPr>
          <p:cNvPr id="287" name="Google Shape;287;p8"/>
          <p:cNvPicPr preferRelativeResize="0"/>
          <p:nvPr/>
        </p:nvPicPr>
        <p:blipFill rotWithShape="1">
          <a:blip r:embed="rId10">
            <a:alphaModFix/>
          </a:blip>
          <a:srcRect b="0" l="0" r="0" t="0"/>
          <a:stretch/>
        </p:blipFill>
        <p:spPr>
          <a:xfrm>
            <a:off x="5393575" y="1899150"/>
            <a:ext cx="2135350" cy="2716799"/>
          </a:xfrm>
          <a:prstGeom prst="rect">
            <a:avLst/>
          </a:prstGeom>
          <a:noFill/>
          <a:ln>
            <a:noFill/>
          </a:ln>
        </p:spPr>
      </p:pic>
      <p:pic>
        <p:nvPicPr>
          <p:cNvPr id="288" name="Google Shape;288;p8"/>
          <p:cNvPicPr preferRelativeResize="0"/>
          <p:nvPr/>
        </p:nvPicPr>
        <p:blipFill rotWithShape="1">
          <a:blip r:embed="rId10">
            <a:alphaModFix/>
          </a:blip>
          <a:srcRect b="0" l="0" r="0" t="0"/>
          <a:stretch/>
        </p:blipFill>
        <p:spPr>
          <a:xfrm>
            <a:off x="3486025" y="1915100"/>
            <a:ext cx="2252326" cy="2716799"/>
          </a:xfrm>
          <a:prstGeom prst="rect">
            <a:avLst/>
          </a:prstGeom>
          <a:noFill/>
          <a:ln>
            <a:noFill/>
          </a:ln>
        </p:spPr>
      </p:pic>
      <p:pic>
        <p:nvPicPr>
          <p:cNvPr id="289" name="Google Shape;289;p8"/>
          <p:cNvPicPr preferRelativeResize="0"/>
          <p:nvPr/>
        </p:nvPicPr>
        <p:blipFill rotWithShape="1">
          <a:blip r:embed="rId10">
            <a:alphaModFix/>
          </a:blip>
          <a:srcRect b="0" l="0" r="0" t="0"/>
          <a:stretch/>
        </p:blipFill>
        <p:spPr>
          <a:xfrm>
            <a:off x="1733425" y="1915100"/>
            <a:ext cx="2135350" cy="2716799"/>
          </a:xfrm>
          <a:prstGeom prst="rect">
            <a:avLst/>
          </a:prstGeom>
          <a:noFill/>
          <a:ln>
            <a:noFill/>
          </a:ln>
        </p:spPr>
      </p:pic>
      <p:pic>
        <p:nvPicPr>
          <p:cNvPr id="290" name="Google Shape;290;p8"/>
          <p:cNvPicPr preferRelativeResize="0"/>
          <p:nvPr/>
        </p:nvPicPr>
        <p:blipFill rotWithShape="1">
          <a:blip r:embed="rId10">
            <a:alphaModFix/>
          </a:blip>
          <a:srcRect b="0" l="0" r="0" t="0"/>
          <a:stretch/>
        </p:blipFill>
        <p:spPr>
          <a:xfrm>
            <a:off x="-125400" y="1973767"/>
            <a:ext cx="2163624" cy="2609809"/>
          </a:xfrm>
          <a:prstGeom prst="rect">
            <a:avLst/>
          </a:prstGeom>
          <a:noFill/>
          <a:ln>
            <a:noFill/>
          </a:ln>
        </p:spPr>
      </p:pic>
      <p:pic>
        <p:nvPicPr>
          <p:cNvPr id="291" name="Google Shape;291;p8"/>
          <p:cNvPicPr preferRelativeResize="0"/>
          <p:nvPr/>
        </p:nvPicPr>
        <p:blipFill rotWithShape="1">
          <a:blip r:embed="rId11">
            <a:alphaModFix/>
          </a:blip>
          <a:srcRect b="0" l="0" r="0" t="0"/>
          <a:stretch/>
        </p:blipFill>
        <p:spPr>
          <a:xfrm>
            <a:off x="1948300" y="-67500"/>
            <a:ext cx="4954176" cy="1214751"/>
          </a:xfrm>
          <a:prstGeom prst="rect">
            <a:avLst/>
          </a:prstGeom>
          <a:noFill/>
          <a:ln>
            <a:noFill/>
          </a:ln>
        </p:spPr>
      </p:pic>
      <p:sp>
        <p:nvSpPr>
          <p:cNvPr id="292" name="Google Shape;292;p8"/>
          <p:cNvSpPr/>
          <p:nvPr/>
        </p:nvSpPr>
        <p:spPr>
          <a:xfrm>
            <a:off x="1859825" y="131271"/>
            <a:ext cx="4017900" cy="683700"/>
          </a:xfrm>
          <a:prstGeom prst="rect">
            <a:avLst/>
          </a:prstGeom>
          <a:solidFill>
            <a:srgbClr val="38761D"/>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
        <p:nvSpPr>
          <p:cNvPr id="293" name="Google Shape;293;p8"/>
          <p:cNvSpPr txBox="1"/>
          <p:nvPr/>
        </p:nvSpPr>
        <p:spPr>
          <a:xfrm>
            <a:off x="1948297" y="59381"/>
            <a:ext cx="3933900" cy="50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ef Ruqaa"/>
                <a:ea typeface="Aref Ruqaa"/>
                <a:cs typeface="Aref Ruqaa"/>
                <a:sym typeface="Aref Ruqaa"/>
              </a:rPr>
              <a:t>VAN MAHOTSAV</a:t>
            </a:r>
            <a:endParaRPr b="0" i="0" sz="3600" u="none" cap="none" strike="noStrike">
              <a:solidFill>
                <a:srgbClr val="000000"/>
              </a:solidFill>
              <a:latin typeface="Aref Ruqaa"/>
              <a:ea typeface="Aref Ruqaa"/>
              <a:cs typeface="Aref Ruqaa"/>
              <a:sym typeface="Aref Ruqaa"/>
            </a:endParaRPr>
          </a:p>
        </p:txBody>
      </p:sp>
      <p:grpSp>
        <p:nvGrpSpPr>
          <p:cNvPr id="294" name="Google Shape;294;p8"/>
          <p:cNvGrpSpPr/>
          <p:nvPr/>
        </p:nvGrpSpPr>
        <p:grpSpPr>
          <a:xfrm>
            <a:off x="5966197" y="214556"/>
            <a:ext cx="3243037" cy="600416"/>
            <a:chOff x="7249886" y="202973"/>
            <a:chExt cx="1682045" cy="684919"/>
          </a:xfrm>
        </p:grpSpPr>
        <p:sp>
          <p:nvSpPr>
            <p:cNvPr id="295" name="Google Shape;295;p8"/>
            <p:cNvSpPr/>
            <p:nvPr/>
          </p:nvSpPr>
          <p:spPr>
            <a:xfrm>
              <a:off x="7249886" y="202973"/>
              <a:ext cx="1638142"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296" name="Google Shape;296;p8"/>
            <p:cNvSpPr txBox="1"/>
            <p:nvPr/>
          </p:nvSpPr>
          <p:spPr>
            <a:xfrm>
              <a:off x="7299076" y="261526"/>
              <a:ext cx="1632855" cy="5266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  </a:t>
              </a:r>
              <a:r>
                <a:rPr b="1" i="0" lang="en-US" sz="2000" u="none" cap="none" strike="noStrike">
                  <a:solidFill>
                    <a:schemeClr val="lt1"/>
                  </a:solidFill>
                  <a:latin typeface="Algerian"/>
                  <a:ea typeface="Algerian"/>
                  <a:cs typeface="Algerian"/>
                  <a:sym typeface="Algerian"/>
                </a:rPr>
                <a:t>MONTESSORI</a:t>
              </a:r>
              <a:r>
                <a:rPr b="1" i="0" lang="en-US" sz="2400" u="none" cap="none" strike="noStrike">
                  <a:solidFill>
                    <a:schemeClr val="lt1"/>
                  </a:solidFill>
                  <a:latin typeface="Algerian"/>
                  <a:ea typeface="Algerian"/>
                  <a:cs typeface="Algerian"/>
                  <a:sym typeface="Algerian"/>
                </a:rPr>
                <a:t> </a:t>
              </a:r>
              <a:r>
                <a:rPr b="1" i="0" lang="en-US" sz="2000" u="none" cap="none" strike="noStrike">
                  <a:solidFill>
                    <a:schemeClr val="lt1"/>
                  </a:solidFill>
                  <a:latin typeface="Algerian"/>
                  <a:ea typeface="Algerian"/>
                  <a:cs typeface="Algerian"/>
                  <a:sym typeface="Algerian"/>
                </a:rPr>
                <a:t>BRANCH</a:t>
              </a:r>
              <a:endParaRPr b="1" i="0" sz="2000" u="none" cap="none" strike="noStrike">
                <a:solidFill>
                  <a:schemeClr val="lt1"/>
                </a:solidFill>
                <a:latin typeface="Algerian"/>
                <a:ea typeface="Algerian"/>
                <a:cs typeface="Algerian"/>
                <a:sym typeface="Algerian"/>
              </a:endParaRPr>
            </a:p>
          </p:txBody>
        </p:sp>
      </p:grpSp>
      <p:sp>
        <p:nvSpPr>
          <p:cNvPr id="297" name="Google Shape;297;p8"/>
          <p:cNvSpPr/>
          <p:nvPr/>
        </p:nvSpPr>
        <p:spPr>
          <a:xfrm>
            <a:off x="87464" y="1043866"/>
            <a:ext cx="9117861" cy="116955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ef Ruqaa"/>
                <a:ea typeface="Aref Ruqaa"/>
                <a:cs typeface="Aref Ruqaa"/>
                <a:sym typeface="Aref Ruqaa"/>
              </a:rPr>
              <a:t>Van Mahotsav was celebrated with enthusiasm and our lovely children participated in the activity which aimed to inculcate the value of protecting our green friends. They dressed up as trees and urged everyone to save our green friends. Plantation drive was done to promote Green India Clean India Movement.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br>
              <a:rPr b="0" i="0" lang="en-US"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9"/>
          <p:cNvPicPr preferRelativeResize="0"/>
          <p:nvPr/>
        </p:nvPicPr>
        <p:blipFill rotWithShape="1">
          <a:blip r:embed="rId3">
            <a:alphaModFix amt="31000"/>
          </a:blip>
          <a:srcRect b="0" l="0" r="0" t="0"/>
          <a:stretch/>
        </p:blipFill>
        <p:spPr>
          <a:xfrm>
            <a:off x="0" y="0"/>
            <a:ext cx="9144000" cy="5143501"/>
          </a:xfrm>
          <a:prstGeom prst="rect">
            <a:avLst/>
          </a:prstGeom>
          <a:noFill/>
          <a:ln cap="flat" cmpd="sng" w="38100">
            <a:solidFill>
              <a:schemeClr val="dk2"/>
            </a:solidFill>
            <a:prstDash val="solid"/>
            <a:round/>
            <a:headEnd len="sm" w="sm" type="none"/>
            <a:tailEnd len="sm" w="sm" type="none"/>
          </a:ln>
        </p:spPr>
      </p:pic>
      <p:pic>
        <p:nvPicPr>
          <p:cNvPr id="303" name="Google Shape;303;p9"/>
          <p:cNvPicPr preferRelativeResize="0"/>
          <p:nvPr/>
        </p:nvPicPr>
        <p:blipFill rotWithShape="1">
          <a:blip r:embed="rId4">
            <a:alphaModFix/>
          </a:blip>
          <a:srcRect b="0" l="0" r="0" t="0"/>
          <a:stretch/>
        </p:blipFill>
        <p:spPr>
          <a:xfrm>
            <a:off x="406400" y="3105150"/>
            <a:ext cx="2528212" cy="1835001"/>
          </a:xfrm>
          <a:prstGeom prst="rect">
            <a:avLst/>
          </a:prstGeom>
          <a:noFill/>
          <a:ln cap="flat" cmpd="sng" w="76200">
            <a:solidFill>
              <a:srgbClr val="FF9900"/>
            </a:solidFill>
            <a:prstDash val="solid"/>
            <a:round/>
            <a:headEnd len="sm" w="sm" type="none"/>
            <a:tailEnd len="sm" w="sm" type="none"/>
          </a:ln>
        </p:spPr>
      </p:pic>
      <p:pic>
        <p:nvPicPr>
          <p:cNvPr id="304" name="Google Shape;304;p9"/>
          <p:cNvPicPr preferRelativeResize="0"/>
          <p:nvPr/>
        </p:nvPicPr>
        <p:blipFill rotWithShape="1">
          <a:blip r:embed="rId5">
            <a:alphaModFix/>
          </a:blip>
          <a:srcRect b="14244" l="0" r="0" t="4960"/>
          <a:stretch/>
        </p:blipFill>
        <p:spPr>
          <a:xfrm>
            <a:off x="3341012" y="3098950"/>
            <a:ext cx="2268397" cy="1834999"/>
          </a:xfrm>
          <a:prstGeom prst="rect">
            <a:avLst/>
          </a:prstGeom>
          <a:noFill/>
          <a:ln cap="flat" cmpd="sng" w="76200">
            <a:solidFill>
              <a:schemeClr val="lt1"/>
            </a:solidFill>
            <a:prstDash val="solid"/>
            <a:bevel/>
            <a:headEnd len="sm" w="sm" type="none"/>
            <a:tailEnd len="sm" w="sm" type="none"/>
          </a:ln>
        </p:spPr>
      </p:pic>
      <p:pic>
        <p:nvPicPr>
          <p:cNvPr id="305" name="Google Shape;305;p9"/>
          <p:cNvPicPr preferRelativeResize="0"/>
          <p:nvPr/>
        </p:nvPicPr>
        <p:blipFill rotWithShape="1">
          <a:blip r:embed="rId6">
            <a:alphaModFix/>
          </a:blip>
          <a:srcRect b="0" l="0" r="0" t="0"/>
          <a:stretch/>
        </p:blipFill>
        <p:spPr>
          <a:xfrm>
            <a:off x="6183700" y="3105150"/>
            <a:ext cx="2376248" cy="1835001"/>
          </a:xfrm>
          <a:prstGeom prst="rect">
            <a:avLst/>
          </a:prstGeom>
          <a:noFill/>
          <a:ln cap="flat" cmpd="sng" w="76200">
            <a:solidFill>
              <a:srgbClr val="00B050"/>
            </a:solidFill>
            <a:prstDash val="solid"/>
            <a:round/>
            <a:headEnd len="sm" w="sm" type="none"/>
            <a:tailEnd len="sm" w="sm" type="none"/>
          </a:ln>
        </p:spPr>
      </p:pic>
      <p:pic>
        <p:nvPicPr>
          <p:cNvPr id="306" name="Google Shape;306;p9"/>
          <p:cNvPicPr preferRelativeResize="0"/>
          <p:nvPr/>
        </p:nvPicPr>
        <p:blipFill rotWithShape="1">
          <a:blip r:embed="rId7">
            <a:alphaModFix/>
          </a:blip>
          <a:srcRect b="6488" l="0" r="12898" t="24114"/>
          <a:stretch/>
        </p:blipFill>
        <p:spPr>
          <a:xfrm>
            <a:off x="4957117" y="838071"/>
            <a:ext cx="2867651" cy="2005000"/>
          </a:xfrm>
          <a:prstGeom prst="rect">
            <a:avLst/>
          </a:prstGeom>
          <a:noFill/>
          <a:ln cap="flat" cmpd="sng" w="76200">
            <a:solidFill>
              <a:srgbClr val="002060"/>
            </a:solidFill>
            <a:prstDash val="solid"/>
            <a:round/>
            <a:headEnd len="sm" w="sm" type="none"/>
            <a:tailEnd len="sm" w="sm" type="none"/>
          </a:ln>
        </p:spPr>
      </p:pic>
      <p:sp>
        <p:nvSpPr>
          <p:cNvPr id="307" name="Google Shape;307;p9"/>
          <p:cNvSpPr txBox="1"/>
          <p:nvPr/>
        </p:nvSpPr>
        <p:spPr>
          <a:xfrm>
            <a:off x="2057150" y="125750"/>
            <a:ext cx="5314674" cy="517200"/>
          </a:xfrm>
          <a:prstGeom prst="rect">
            <a:avLst/>
          </a:prstGeom>
          <a:solidFill>
            <a:schemeClr val="lt1"/>
          </a:solidFill>
          <a:ln cap="flat" cmpd="sng" w="28575">
            <a:solidFill>
              <a:srgbClr val="4A86E8"/>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C00000"/>
                </a:solidFill>
                <a:latin typeface="Algerian"/>
                <a:ea typeface="Algerian"/>
                <a:cs typeface="Algerian"/>
                <a:sym typeface="Algerian"/>
              </a:rPr>
              <a:t>INDEPENDENCE DAY CELEBRATION</a:t>
            </a:r>
            <a:endParaRPr b="0" i="0" sz="2500" u="none" cap="none" strike="noStrike">
              <a:solidFill>
                <a:srgbClr val="C00000"/>
              </a:solidFill>
              <a:latin typeface="Algerian"/>
              <a:ea typeface="Algerian"/>
              <a:cs typeface="Algerian"/>
              <a:sym typeface="Algerian"/>
            </a:endParaRPr>
          </a:p>
        </p:txBody>
      </p:sp>
      <p:sp>
        <p:nvSpPr>
          <p:cNvPr id="308" name="Google Shape;308;p9"/>
          <p:cNvSpPr txBox="1"/>
          <p:nvPr/>
        </p:nvSpPr>
        <p:spPr>
          <a:xfrm>
            <a:off x="219773" y="939685"/>
            <a:ext cx="4517572" cy="20313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99"/>
                </a:solidFill>
                <a:latin typeface="Aref Ruqaa"/>
                <a:ea typeface="Aref Ruqaa"/>
                <a:cs typeface="Aref Ruqaa"/>
                <a:sym typeface="Aref Ruqaa"/>
              </a:rPr>
              <a:t>Independence Day was celebrated with great enthusiasm and patriotic fervour at the Montessori Branch on 11 August’ 23. The National flag was hoisted by Chairman Sir who also inspired the students to be good and well behaved. The school campus was beautifully decorated with tricolour flags and balloons to commemorate the day.</a:t>
            </a:r>
            <a:endParaRPr b="0" i="0" sz="14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None/>
            </a:pPr>
            <a:br>
              <a:rPr b="0" i="0" lang="en-US"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10"/>
          <p:cNvPicPr preferRelativeResize="0"/>
          <p:nvPr/>
        </p:nvPicPr>
        <p:blipFill rotWithShape="1">
          <a:blip r:embed="rId3">
            <a:alphaModFix amt="31000"/>
          </a:blip>
          <a:srcRect b="0" l="0" r="0" t="0"/>
          <a:stretch/>
        </p:blipFill>
        <p:spPr>
          <a:xfrm>
            <a:off x="0" y="0"/>
            <a:ext cx="9143998" cy="5143501"/>
          </a:xfrm>
          <a:prstGeom prst="rect">
            <a:avLst/>
          </a:prstGeom>
          <a:noFill/>
          <a:ln>
            <a:noFill/>
          </a:ln>
        </p:spPr>
      </p:pic>
      <p:pic>
        <p:nvPicPr>
          <p:cNvPr id="314" name="Google Shape;314;p10"/>
          <p:cNvPicPr preferRelativeResize="0"/>
          <p:nvPr/>
        </p:nvPicPr>
        <p:blipFill rotWithShape="1">
          <a:blip r:embed="rId4">
            <a:alphaModFix/>
          </a:blip>
          <a:srcRect b="14030" l="6504" r="15315" t="5788"/>
          <a:stretch/>
        </p:blipFill>
        <p:spPr>
          <a:xfrm>
            <a:off x="0" y="0"/>
            <a:ext cx="9144000" cy="5143500"/>
          </a:xfrm>
          <a:prstGeom prst="rect">
            <a:avLst/>
          </a:prstGeom>
          <a:noFill/>
          <a:ln>
            <a:noFill/>
          </a:ln>
        </p:spPr>
      </p:pic>
      <p:sp>
        <p:nvSpPr>
          <p:cNvPr id="315" name="Google Shape;315;p10"/>
          <p:cNvSpPr/>
          <p:nvPr/>
        </p:nvSpPr>
        <p:spPr>
          <a:xfrm>
            <a:off x="1778000" y="266700"/>
            <a:ext cx="5270400" cy="635100"/>
          </a:xfrm>
          <a:prstGeom prst="rect">
            <a:avLst/>
          </a:prstGeom>
          <a:solidFill>
            <a:srgbClr val="0000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
        <p:nvSpPr>
          <p:cNvPr id="316" name="Google Shape;316;p10"/>
          <p:cNvSpPr txBox="1"/>
          <p:nvPr/>
        </p:nvSpPr>
        <p:spPr>
          <a:xfrm>
            <a:off x="1816095" y="292204"/>
            <a:ext cx="5194200" cy="584100"/>
          </a:xfrm>
          <a:prstGeom prst="rect">
            <a:avLst/>
          </a:prstGeom>
          <a:noFill/>
          <a:ln>
            <a:noFill/>
          </a:ln>
        </p:spPr>
        <p:txBody>
          <a:bodyPr anchorCtr="0" anchor="t" bIns="91425" lIns="91425" spcFirstLastPara="1" rIns="91425" wrap="square" tIns="91425">
            <a:noAutofit/>
          </a:bodyPr>
          <a:lstStyle/>
          <a:p>
            <a:pPr indent="0" lvl="0" marL="91440" marR="0" rtl="0" algn="l">
              <a:lnSpc>
                <a:spcPct val="100000"/>
              </a:lnSpc>
              <a:spcBef>
                <a:spcPts val="0"/>
              </a:spcBef>
              <a:spcAft>
                <a:spcPts val="0"/>
              </a:spcAft>
              <a:buClr>
                <a:srgbClr val="000000"/>
              </a:buClr>
              <a:buSzPts val="2700"/>
              <a:buFont typeface="Arial"/>
              <a:buNone/>
            </a:pPr>
            <a:r>
              <a:rPr b="0" i="0" lang="en-US" sz="2700" u="none" cap="none" strike="noStrike">
                <a:solidFill>
                  <a:schemeClr val="lt1"/>
                </a:solidFill>
                <a:latin typeface="Aref Ruqaa"/>
                <a:ea typeface="Aref Ruqaa"/>
                <a:cs typeface="Aref Ruqaa"/>
                <a:sym typeface="Aref Ruqaa"/>
              </a:rPr>
              <a:t>JANMASTHAMI CELEBRATIONS</a:t>
            </a:r>
            <a:endParaRPr b="0" i="0" sz="2700" u="none" cap="none" strike="noStrike">
              <a:solidFill>
                <a:schemeClr val="lt1"/>
              </a:solidFill>
              <a:latin typeface="Aref Ruqaa"/>
              <a:ea typeface="Aref Ruqaa"/>
              <a:cs typeface="Aref Ruqaa"/>
              <a:sym typeface="Aref Ruqaa"/>
            </a:endParaRPr>
          </a:p>
        </p:txBody>
      </p:sp>
      <p:pic>
        <p:nvPicPr>
          <p:cNvPr id="317" name="Google Shape;317;p10"/>
          <p:cNvPicPr preferRelativeResize="0"/>
          <p:nvPr/>
        </p:nvPicPr>
        <p:blipFill rotWithShape="1">
          <a:blip r:embed="rId5">
            <a:alphaModFix/>
          </a:blip>
          <a:srcRect b="0" l="0" r="0" t="0"/>
          <a:stretch/>
        </p:blipFill>
        <p:spPr>
          <a:xfrm>
            <a:off x="414915" y="2464722"/>
            <a:ext cx="2441000" cy="1916964"/>
          </a:xfrm>
          <a:prstGeom prst="rect">
            <a:avLst/>
          </a:prstGeom>
          <a:solidFill>
            <a:srgbClr val="ECECEC"/>
          </a:solidFill>
          <a:ln cap="sq" cmpd="sng" w="88900">
            <a:solidFill>
              <a:srgbClr val="002060"/>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18" name="Google Shape;318;p10"/>
          <p:cNvPicPr preferRelativeResize="0"/>
          <p:nvPr/>
        </p:nvPicPr>
        <p:blipFill rotWithShape="1">
          <a:blip r:embed="rId6">
            <a:alphaModFix/>
          </a:blip>
          <a:srcRect b="12179" l="0" r="20177" t="0"/>
          <a:stretch/>
        </p:blipFill>
        <p:spPr>
          <a:xfrm>
            <a:off x="5936590" y="2471555"/>
            <a:ext cx="2768348" cy="1884874"/>
          </a:xfrm>
          <a:prstGeom prst="rect">
            <a:avLst/>
          </a:prstGeom>
          <a:solidFill>
            <a:srgbClr val="ECECEC"/>
          </a:solidFill>
          <a:ln cap="sq" cmpd="sng" w="88900">
            <a:solidFill>
              <a:srgbClr val="002060"/>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19" name="Google Shape;319;p10"/>
          <p:cNvPicPr preferRelativeResize="0"/>
          <p:nvPr/>
        </p:nvPicPr>
        <p:blipFill rotWithShape="1">
          <a:blip r:embed="rId7">
            <a:alphaModFix/>
          </a:blip>
          <a:srcRect b="0" l="0" r="0" t="0"/>
          <a:stretch/>
        </p:blipFill>
        <p:spPr>
          <a:xfrm rot="5400000">
            <a:off x="6703625" y="22726"/>
            <a:ext cx="1276275" cy="1222175"/>
          </a:xfrm>
          <a:prstGeom prst="rect">
            <a:avLst/>
          </a:prstGeom>
          <a:noFill/>
          <a:ln>
            <a:noFill/>
          </a:ln>
        </p:spPr>
      </p:pic>
      <p:pic>
        <p:nvPicPr>
          <p:cNvPr id="320" name="Google Shape;320;p10"/>
          <p:cNvPicPr preferRelativeResize="0"/>
          <p:nvPr/>
        </p:nvPicPr>
        <p:blipFill rotWithShape="1">
          <a:blip r:embed="rId8">
            <a:alphaModFix amt="33000"/>
          </a:blip>
          <a:srcRect b="0" l="0" r="0" t="0"/>
          <a:stretch/>
        </p:blipFill>
        <p:spPr>
          <a:xfrm>
            <a:off x="2721306" y="167186"/>
            <a:ext cx="3278650" cy="3432901"/>
          </a:xfrm>
          <a:prstGeom prst="rect">
            <a:avLst/>
          </a:prstGeom>
          <a:noFill/>
          <a:ln>
            <a:noFill/>
          </a:ln>
        </p:spPr>
      </p:pic>
      <p:sp>
        <p:nvSpPr>
          <p:cNvPr id="321" name="Google Shape;321;p10"/>
          <p:cNvSpPr/>
          <p:nvPr/>
        </p:nvSpPr>
        <p:spPr>
          <a:xfrm>
            <a:off x="228600" y="1194645"/>
            <a:ext cx="8860972" cy="135421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rgbClr val="000099"/>
                </a:solidFill>
                <a:latin typeface="Architects Daughter"/>
                <a:ea typeface="Architects Daughter"/>
                <a:cs typeface="Architects Daughter"/>
                <a:sym typeface="Architects Daughter"/>
              </a:rPr>
              <a:t>Janmashtami is a great day of significance all over the world. It commemorates Lord Krishna’s birth anniversary. To cherish the beauty of this festival children were dressed up as Lord Krishna and Radha. The festival was celebrated with full exhilaration and happiness.</a:t>
            </a:r>
            <a:endParaRPr b="0" i="0" sz="1100" u="none" cap="none" strike="noStrike">
              <a:solidFill>
                <a:srgbClr val="000099"/>
              </a:solidFill>
              <a:latin typeface="Architects Daughter"/>
              <a:ea typeface="Architects Daughter"/>
              <a:cs typeface="Architects Daughter"/>
              <a:sym typeface="Architects Daughter"/>
            </a:endParaRPr>
          </a:p>
          <a:p>
            <a:pPr indent="0" lvl="0" marL="0" marR="0" rtl="0" algn="l">
              <a:lnSpc>
                <a:spcPct val="100000"/>
              </a:lnSpc>
              <a:spcBef>
                <a:spcPts val="0"/>
              </a:spcBef>
              <a:spcAft>
                <a:spcPts val="0"/>
              </a:spcAft>
              <a:buNone/>
            </a:pPr>
            <a:r>
              <a:rPr b="0" i="0" lang="en-US" sz="1000" u="none" cap="none" strike="noStrike">
                <a:solidFill>
                  <a:srgbClr val="000000"/>
                </a:solidFill>
                <a:latin typeface="Architects Daughter"/>
                <a:ea typeface="Architects Daughter"/>
                <a:cs typeface="Architects Daughter"/>
                <a:sym typeface="Architects Daughter"/>
              </a:rPr>
              <a:t> </a:t>
            </a:r>
            <a:endParaRPr b="0" i="0" sz="1000" u="none" cap="none" strike="noStrike">
              <a:solidFill>
                <a:srgbClr val="000000"/>
              </a:solidFill>
              <a:latin typeface="Architects Daughter"/>
              <a:ea typeface="Architects Daughter"/>
              <a:cs typeface="Architects Daughter"/>
              <a:sym typeface="Architects Daughter"/>
            </a:endParaRPr>
          </a:p>
        </p:txBody>
      </p:sp>
      <p:pic>
        <p:nvPicPr>
          <p:cNvPr id="322" name="Google Shape;322;p10"/>
          <p:cNvPicPr preferRelativeResize="0"/>
          <p:nvPr/>
        </p:nvPicPr>
        <p:blipFill rotWithShape="1">
          <a:blip r:embed="rId9">
            <a:alphaModFix/>
          </a:blip>
          <a:srcRect b="0" l="0" r="0" t="15110"/>
          <a:stretch/>
        </p:blipFill>
        <p:spPr>
          <a:xfrm>
            <a:off x="3049746" y="2481291"/>
            <a:ext cx="2659549" cy="1890890"/>
          </a:xfrm>
          <a:prstGeom prst="rect">
            <a:avLst/>
          </a:prstGeom>
          <a:solidFill>
            <a:srgbClr val="ECECEC"/>
          </a:solidFill>
          <a:ln cap="sq" cmpd="sng" w="88900">
            <a:solidFill>
              <a:srgbClr val="002060"/>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id="327" name="Google Shape;327;p11"/>
          <p:cNvPicPr preferRelativeResize="0"/>
          <p:nvPr/>
        </p:nvPicPr>
        <p:blipFill rotWithShape="1">
          <a:blip r:embed="rId3">
            <a:alphaModFix/>
          </a:blip>
          <a:srcRect b="0" l="0" r="0" t="0"/>
          <a:stretch/>
        </p:blipFill>
        <p:spPr>
          <a:xfrm>
            <a:off x="0" y="0"/>
            <a:ext cx="9143999" cy="5143500"/>
          </a:xfrm>
          <a:prstGeom prst="rect">
            <a:avLst/>
          </a:prstGeom>
          <a:noFill/>
          <a:ln>
            <a:noFill/>
          </a:ln>
        </p:spPr>
      </p:pic>
      <p:pic>
        <p:nvPicPr>
          <p:cNvPr id="328" name="Google Shape;328;p11"/>
          <p:cNvPicPr preferRelativeResize="0"/>
          <p:nvPr/>
        </p:nvPicPr>
        <p:blipFill rotWithShape="1">
          <a:blip r:embed="rId4">
            <a:alphaModFix/>
          </a:blip>
          <a:srcRect b="0" l="0" r="0" t="0"/>
          <a:stretch/>
        </p:blipFill>
        <p:spPr>
          <a:xfrm>
            <a:off x="630015" y="2361785"/>
            <a:ext cx="2483593" cy="2553899"/>
          </a:xfrm>
          <a:prstGeom prst="rect">
            <a:avLst/>
          </a:prstGeom>
          <a:noFill/>
          <a:ln>
            <a:noFill/>
          </a:ln>
        </p:spPr>
      </p:pic>
      <p:pic>
        <p:nvPicPr>
          <p:cNvPr id="329" name="Google Shape;329;p11"/>
          <p:cNvPicPr preferRelativeResize="0"/>
          <p:nvPr/>
        </p:nvPicPr>
        <p:blipFill rotWithShape="1">
          <a:blip r:embed="rId5">
            <a:alphaModFix/>
          </a:blip>
          <a:srcRect b="22000" l="16225" r="14048" t="8000"/>
          <a:stretch/>
        </p:blipFill>
        <p:spPr>
          <a:xfrm>
            <a:off x="3392713" y="2387790"/>
            <a:ext cx="2416330" cy="2447550"/>
          </a:xfrm>
          <a:prstGeom prst="rect">
            <a:avLst/>
          </a:prstGeom>
          <a:noFill/>
          <a:ln>
            <a:noFill/>
          </a:ln>
        </p:spPr>
      </p:pic>
      <p:pic>
        <p:nvPicPr>
          <p:cNvPr id="330" name="Google Shape;330;p11"/>
          <p:cNvPicPr preferRelativeResize="0"/>
          <p:nvPr/>
        </p:nvPicPr>
        <p:blipFill rotWithShape="1">
          <a:blip r:embed="rId6">
            <a:alphaModFix/>
          </a:blip>
          <a:srcRect b="0" l="0" r="0" t="0"/>
          <a:stretch/>
        </p:blipFill>
        <p:spPr>
          <a:xfrm>
            <a:off x="3258213" y="2298946"/>
            <a:ext cx="2627571" cy="2597444"/>
          </a:xfrm>
          <a:prstGeom prst="rect">
            <a:avLst/>
          </a:prstGeom>
          <a:noFill/>
          <a:ln>
            <a:noFill/>
          </a:ln>
        </p:spPr>
      </p:pic>
      <p:pic>
        <p:nvPicPr>
          <p:cNvPr id="331" name="Google Shape;331;p11"/>
          <p:cNvPicPr preferRelativeResize="0"/>
          <p:nvPr/>
        </p:nvPicPr>
        <p:blipFill rotWithShape="1">
          <a:blip r:embed="rId6">
            <a:alphaModFix/>
          </a:blip>
          <a:srcRect b="0" l="0" r="0" t="0"/>
          <a:stretch/>
        </p:blipFill>
        <p:spPr>
          <a:xfrm>
            <a:off x="469098" y="2246566"/>
            <a:ext cx="2743025" cy="2636384"/>
          </a:xfrm>
          <a:prstGeom prst="rect">
            <a:avLst/>
          </a:prstGeom>
          <a:noFill/>
          <a:ln>
            <a:noFill/>
          </a:ln>
        </p:spPr>
      </p:pic>
      <p:sp>
        <p:nvSpPr>
          <p:cNvPr id="332" name="Google Shape;332;p11"/>
          <p:cNvSpPr/>
          <p:nvPr/>
        </p:nvSpPr>
        <p:spPr>
          <a:xfrm>
            <a:off x="301862" y="627370"/>
            <a:ext cx="8965847" cy="15696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rgbClr val="943031"/>
                </a:solidFill>
                <a:latin typeface="Aref Ruqaa"/>
                <a:ea typeface="Aref Ruqaa"/>
                <a:cs typeface="Aref Ruqaa"/>
                <a:sym typeface="Aref Ruqaa"/>
              </a:rPr>
              <a:t>Mother’s Day is a celebration honouring the mother. </a:t>
            </a:r>
            <a:endParaRPr b="1" i="0" sz="1600" u="none" cap="none" strike="noStrike">
              <a:solidFill>
                <a:srgbClr val="943031"/>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600" u="none" cap="none" strike="noStrike">
                <a:solidFill>
                  <a:srgbClr val="943031"/>
                </a:solidFill>
                <a:latin typeface="Aref Ruqaa"/>
                <a:ea typeface="Aref Ruqaa"/>
                <a:cs typeface="Aref Ruqaa"/>
                <a:sym typeface="Aref Ruqaa"/>
              </a:rPr>
              <a:t>To show the love and respect to their mothers, the young, </a:t>
            </a:r>
            <a:endParaRPr b="1" i="0" sz="1600" u="none" cap="none" strike="noStrike">
              <a:solidFill>
                <a:srgbClr val="943031"/>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600" u="none" cap="none" strike="noStrike">
                <a:solidFill>
                  <a:srgbClr val="943031"/>
                </a:solidFill>
                <a:latin typeface="Aref Ruqaa"/>
                <a:ea typeface="Aref Ruqaa"/>
                <a:cs typeface="Aref Ruqaa"/>
                <a:sym typeface="Aref Ruqaa"/>
              </a:rPr>
              <a:t>enthusiastic and adorable Laurelites  gave mesmerizing </a:t>
            </a:r>
            <a:endParaRPr b="1" i="0" sz="1600" u="none" cap="none" strike="noStrike">
              <a:solidFill>
                <a:srgbClr val="943031"/>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600" u="none" cap="none" strike="noStrike">
                <a:solidFill>
                  <a:srgbClr val="943031"/>
                </a:solidFill>
                <a:latin typeface="Aref Ruqaa"/>
                <a:ea typeface="Aref Ruqaa"/>
                <a:cs typeface="Aref Ruqaa"/>
                <a:sym typeface="Aref Ruqaa"/>
              </a:rPr>
              <a:t>performances.</a:t>
            </a:r>
            <a:r>
              <a:rPr b="1" i="0" lang="en-US" sz="1400" u="none" cap="none" strike="noStrike">
                <a:solidFill>
                  <a:srgbClr val="943031"/>
                </a:solidFill>
                <a:latin typeface="Aref Ruqaa"/>
                <a:ea typeface="Aref Ruqaa"/>
                <a:cs typeface="Aref Ruqaa"/>
                <a:sym typeface="Aref Ruqaa"/>
              </a:rPr>
              <a:t> </a:t>
            </a:r>
            <a:r>
              <a:rPr b="1" i="0" lang="en-US" sz="1600" u="none" cap="none" strike="noStrike">
                <a:solidFill>
                  <a:srgbClr val="943031"/>
                </a:solidFill>
                <a:latin typeface="Aref Ruqaa"/>
                <a:ea typeface="Aref Ruqaa"/>
                <a:cs typeface="Aref Ruqaa"/>
                <a:sym typeface="Aref Ruqaa"/>
              </a:rPr>
              <a:t>A spirit of ecstasy and fervour reigned as </a:t>
            </a:r>
            <a:endParaRPr b="1" i="0" sz="1600" u="none" cap="none" strike="noStrike">
              <a:solidFill>
                <a:srgbClr val="943031"/>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600" u="none" cap="none" strike="noStrike">
                <a:solidFill>
                  <a:srgbClr val="943031"/>
                </a:solidFill>
                <a:latin typeface="Aref Ruqaa"/>
                <a:ea typeface="Aref Ruqaa"/>
                <a:cs typeface="Aref Ruqaa"/>
                <a:sym typeface="Aref Ruqaa"/>
              </a:rPr>
              <a:t>young Laurelites celebrated Baisakhi to help them get </a:t>
            </a:r>
            <a:endParaRPr b="1" i="0" sz="1600" u="none" cap="none" strike="noStrike">
              <a:solidFill>
                <a:srgbClr val="943031"/>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600" u="none" cap="none" strike="noStrike">
                <a:solidFill>
                  <a:srgbClr val="943031"/>
                </a:solidFill>
                <a:latin typeface="Aref Ruqaa"/>
                <a:ea typeface="Aref Ruqaa"/>
                <a:cs typeface="Aref Ruqaa"/>
                <a:sym typeface="Aref Ruqaa"/>
              </a:rPr>
              <a:t>culturally connected.</a:t>
            </a:r>
            <a:endParaRPr b="1" i="0" sz="1400" u="none" cap="none" strike="noStrike">
              <a:solidFill>
                <a:srgbClr val="943031"/>
              </a:solidFill>
              <a:latin typeface="Aref Ruqaa"/>
              <a:ea typeface="Aref Ruqaa"/>
              <a:cs typeface="Aref Ruqaa"/>
              <a:sym typeface="Aref Ruqaa"/>
            </a:endParaRPr>
          </a:p>
        </p:txBody>
      </p:sp>
      <p:pic>
        <p:nvPicPr>
          <p:cNvPr descr="https://lh6.googleusercontent.com/1q0KI2fAWzZGxuWpvGqFhirWnZ8u-uOX6P7AaQpsDtEgT3wzd1dfzJYJounS5FLd4zX_McQos2E94hShJXhVeFIWh710KpvESJr1-1txLjRlAW8D3jz1vNvuXLTpzJIxDmdDyZ1yHvGPYg=s2048" id="333" name="Google Shape;333;p11"/>
          <p:cNvPicPr preferRelativeResize="0"/>
          <p:nvPr/>
        </p:nvPicPr>
        <p:blipFill rotWithShape="1">
          <a:blip r:embed="rId7">
            <a:alphaModFix/>
          </a:blip>
          <a:srcRect b="0" l="0" r="0" t="0"/>
          <a:stretch/>
        </p:blipFill>
        <p:spPr>
          <a:xfrm>
            <a:off x="-427481" y="-302725"/>
            <a:ext cx="11014362" cy="6236086"/>
          </a:xfrm>
          <a:prstGeom prst="rect">
            <a:avLst/>
          </a:prstGeom>
          <a:noFill/>
          <a:ln>
            <a:noFill/>
          </a:ln>
        </p:spPr>
      </p:pic>
      <p:sp>
        <p:nvSpPr>
          <p:cNvPr id="334" name="Google Shape;334;p11"/>
          <p:cNvSpPr/>
          <p:nvPr/>
        </p:nvSpPr>
        <p:spPr>
          <a:xfrm>
            <a:off x="1840610" y="92673"/>
            <a:ext cx="5636479" cy="61613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0" lang="en-US" sz="3200" u="none" cap="none" strike="noStrike">
                <a:solidFill>
                  <a:srgbClr val="943031"/>
                </a:solidFill>
                <a:latin typeface="Algerian"/>
                <a:ea typeface="Algerian"/>
                <a:cs typeface="Algerian"/>
                <a:sym typeface="Algerian"/>
              </a:rPr>
              <a:t>BAISAKHI  &amp;  MOTHER’S DAY</a:t>
            </a:r>
            <a:endParaRPr b="0" i="0" sz="2400" u="none" cap="none" strike="noStrike">
              <a:solidFill>
                <a:srgbClr val="943031"/>
              </a:solidFill>
              <a:latin typeface="Algerian"/>
              <a:ea typeface="Algerian"/>
              <a:cs typeface="Algerian"/>
              <a:sym typeface="Algerian"/>
            </a:endParaRPr>
          </a:p>
        </p:txBody>
      </p:sp>
      <p:pic>
        <p:nvPicPr>
          <p:cNvPr descr="https://lh4.googleusercontent.com/Apvm_3jUiJnDpjP8Q3drMM69wm5lUFnfwFWelocuihGg1ZvTH8yo_ds1YVmzxpN2ziNq-U0fD0mO_AhtjkJSoxR0Z3Ysy6itb_J70gKagRoJUzYv8JOk3jeNDluisZdtKN8UdR6_LE_zeg=s2048" id="335" name="Google Shape;335;p11"/>
          <p:cNvPicPr preferRelativeResize="0"/>
          <p:nvPr/>
        </p:nvPicPr>
        <p:blipFill rotWithShape="1">
          <a:blip r:embed="rId6">
            <a:alphaModFix/>
          </a:blip>
          <a:srcRect b="0" l="0" r="0" t="0"/>
          <a:stretch/>
        </p:blipFill>
        <p:spPr>
          <a:xfrm>
            <a:off x="5834889" y="1029235"/>
            <a:ext cx="2977661" cy="3876235"/>
          </a:xfrm>
          <a:prstGeom prst="rect">
            <a:avLst/>
          </a:prstGeom>
          <a:noFill/>
          <a:ln>
            <a:noFill/>
          </a:ln>
        </p:spPr>
      </p:pic>
      <p:pic>
        <p:nvPicPr>
          <p:cNvPr descr="https://lh5.googleusercontent.com/KIJHslQ4cPcfYHgjCCDA3kC4DIdzh-CF5-4Odv_gMa0OmopAUnDjhf6i8nLtYaaC-ft_8fA0gtC7SxSGhQ9tcMiveqsuH9Hy6ySOqUbSf5n5CO2GCPN1cqKkBQ4zksDhe52YRdMsnRAcBg=s2048" id="336" name="Google Shape;336;p11"/>
          <p:cNvPicPr preferRelativeResize="0"/>
          <p:nvPr/>
        </p:nvPicPr>
        <p:blipFill rotWithShape="1">
          <a:blip r:embed="rId8">
            <a:alphaModFix/>
          </a:blip>
          <a:srcRect b="0" l="0" r="0" t="0"/>
          <a:stretch/>
        </p:blipFill>
        <p:spPr>
          <a:xfrm>
            <a:off x="6015479" y="3006558"/>
            <a:ext cx="2583221" cy="1784022"/>
          </a:xfrm>
          <a:prstGeom prst="rect">
            <a:avLst/>
          </a:prstGeom>
          <a:noFill/>
          <a:ln>
            <a:noFill/>
          </a:ln>
        </p:spPr>
      </p:pic>
      <p:pic>
        <p:nvPicPr>
          <p:cNvPr descr="https://lh6.googleusercontent.com/LT0z_i7pSbrhuQP-Ld0llBJ_DndhGvmh3G44RHY8ZbHpDFLEmIdHG5heGTWJZwfV8jWr0gN1AHOk4jGLZiZ6YtuzBLsEPUkmyDPXQa8VTL6qqVAN6qXbUNm2LXgQbF1HJnZTqmEZiMFS3A=s2048" id="337" name="Google Shape;337;p11"/>
          <p:cNvPicPr preferRelativeResize="0"/>
          <p:nvPr/>
        </p:nvPicPr>
        <p:blipFill rotWithShape="1">
          <a:blip r:embed="rId9">
            <a:alphaModFix/>
          </a:blip>
          <a:srcRect b="0" l="0" r="0" t="0"/>
          <a:stretch/>
        </p:blipFill>
        <p:spPr>
          <a:xfrm>
            <a:off x="6015480" y="1109373"/>
            <a:ext cx="2583220" cy="20177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12"/>
          <p:cNvSpPr/>
          <p:nvPr/>
        </p:nvSpPr>
        <p:spPr>
          <a:xfrm>
            <a:off x="238595" y="828534"/>
            <a:ext cx="8709462" cy="854782"/>
          </a:xfrm>
          <a:prstGeom prst="roundRect">
            <a:avLst>
              <a:gd fmla="val 16667" name="adj"/>
            </a:avLst>
          </a:prstGeom>
          <a:solidFill>
            <a:schemeClr val="accent1"/>
          </a:solidFill>
          <a:ln cap="flat" cmpd="sng" w="25400">
            <a:solidFill>
              <a:srgbClr val="9976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https://lh3.googleusercontent.com/FY7zz3HqWodhjB6_RAq0BtrsjegMsXpbuo4GnAMZrjCVp-qZnLVPwEx6hIyapVzBACNYoaFN-Tr214O4PyStBC7CazsapEURkaLK154rMIHnW6t7FMJIvJ9YcdiqfxO3CIUYo2RubBG7Nw=s2048" id="343" name="Google Shape;343;p12"/>
          <p:cNvPicPr preferRelativeResize="0"/>
          <p:nvPr/>
        </p:nvPicPr>
        <p:blipFill rotWithShape="1">
          <a:blip r:embed="rId3">
            <a:alphaModFix/>
          </a:blip>
          <a:srcRect b="0" l="0" r="0" t="0"/>
          <a:stretch/>
        </p:blipFill>
        <p:spPr>
          <a:xfrm flipH="1">
            <a:off x="668194" y="1800224"/>
            <a:ext cx="1079633" cy="1340476"/>
          </a:xfrm>
          <a:prstGeom prst="rect">
            <a:avLst/>
          </a:prstGeom>
          <a:solidFill>
            <a:srgbClr val="ECECEC"/>
          </a:solidFill>
          <a:ln cap="sq" cmpd="sng" w="88900">
            <a:solidFill>
              <a:srgbClr val="000099"/>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s://lh4.googleusercontent.com/VCURoKLR6vb5hyFIRvvGDj0dHME5nWrluZa0TW3yFYyh2j9ju_F-ka-YLsbKcRnk0q1rLxFoupFTsoIawytRZAOWSlRd1OIb8r7NOkF1qVGE06xd3y5TNf3mkqoGj0yPBNof8MuG3Gzw7A=s2048" id="344" name="Google Shape;344;p12"/>
          <p:cNvPicPr preferRelativeResize="0"/>
          <p:nvPr/>
        </p:nvPicPr>
        <p:blipFill rotWithShape="1">
          <a:blip r:embed="rId4">
            <a:alphaModFix/>
          </a:blip>
          <a:srcRect b="0" l="0" r="0" t="0"/>
          <a:stretch/>
        </p:blipFill>
        <p:spPr>
          <a:xfrm flipH="1">
            <a:off x="2260714" y="1819071"/>
            <a:ext cx="1138766" cy="1349429"/>
          </a:xfrm>
          <a:prstGeom prst="rect">
            <a:avLst/>
          </a:prstGeom>
          <a:solidFill>
            <a:srgbClr val="ECECEC"/>
          </a:solidFill>
          <a:ln cap="sq" cmpd="sng" w="88900">
            <a:solidFill>
              <a:srgbClr val="000099"/>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s://lh4.googleusercontent.com/KSYO2jgXB6NEh6jB52RQBkE9tf0CTNt-N-OqTMliKhi9BBkJpkBIgaaYigvjqFCysfz3WfiApsly9bydGmvhlMjo0CKs2OE-inDqruTH5yfmO9tfST_MKd3A-ih3EW8jGtT98Sd5KsDxZQ=s2048" id="345" name="Google Shape;345;p12"/>
          <p:cNvPicPr preferRelativeResize="0"/>
          <p:nvPr/>
        </p:nvPicPr>
        <p:blipFill rotWithShape="1">
          <a:blip r:embed="rId5">
            <a:alphaModFix/>
          </a:blip>
          <a:srcRect b="0" l="0" r="0" t="0"/>
          <a:stretch/>
        </p:blipFill>
        <p:spPr>
          <a:xfrm flipH="1">
            <a:off x="5945767" y="1794620"/>
            <a:ext cx="1118771" cy="1320202"/>
          </a:xfrm>
          <a:prstGeom prst="rect">
            <a:avLst/>
          </a:prstGeom>
          <a:solidFill>
            <a:srgbClr val="ECECEC"/>
          </a:solidFill>
          <a:ln cap="sq" cmpd="sng" w="88900">
            <a:solidFill>
              <a:srgbClr val="FF0000"/>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s://lh5.googleusercontent.com/UTrHZd4k59oH7HtXYhbnVATz2HuBGoiiRLHz1wZea46jTiAk_MP9tHnNlr33nV5kW15UWmdUZ77M4G2WWH80IhHqoRLR8VKU20EG4sne_xwE3hKHHAaG1OzABYCh9JVUTzjtXuDi-1pIOA=s2048" id="346" name="Google Shape;346;p12"/>
          <p:cNvPicPr preferRelativeResize="0"/>
          <p:nvPr/>
        </p:nvPicPr>
        <p:blipFill rotWithShape="1">
          <a:blip r:embed="rId6">
            <a:alphaModFix/>
          </a:blip>
          <a:srcRect b="0" l="0" r="0" t="0"/>
          <a:stretch/>
        </p:blipFill>
        <p:spPr>
          <a:xfrm flipH="1">
            <a:off x="7497554" y="1792646"/>
            <a:ext cx="992598" cy="1320202"/>
          </a:xfrm>
          <a:prstGeom prst="rect">
            <a:avLst/>
          </a:prstGeom>
          <a:solidFill>
            <a:srgbClr val="ECECEC"/>
          </a:solidFill>
          <a:ln cap="sq" cmpd="sng" w="88900">
            <a:solidFill>
              <a:srgbClr val="FF0000"/>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s://lh5.googleusercontent.com/smUbZnyyd9w2mNQJaZZk4egzykDwmwz2xm0Mc-8KTtepAVSrMpX6rG-jepy3LN1ivcMgiu3lXjtNl8RoT80SXfGALYdxTFjyl1mykpNj7DEg__gefUGWRm8UYdc0QejtzU8DFLGhvxwddA=s2048" id="347" name="Google Shape;347;p12"/>
          <p:cNvPicPr preferRelativeResize="0"/>
          <p:nvPr/>
        </p:nvPicPr>
        <p:blipFill rotWithShape="1">
          <a:blip r:embed="rId7">
            <a:alphaModFix/>
          </a:blip>
          <a:srcRect b="0" l="0" r="0" t="0"/>
          <a:stretch/>
        </p:blipFill>
        <p:spPr>
          <a:xfrm flipH="1">
            <a:off x="5333014" y="3222178"/>
            <a:ext cx="1133104" cy="1360898"/>
          </a:xfrm>
          <a:prstGeom prst="rect">
            <a:avLst/>
          </a:prstGeom>
          <a:solidFill>
            <a:srgbClr val="ECECEC"/>
          </a:solidFill>
          <a:ln cap="sq" cmpd="sng" w="88900">
            <a:solidFill>
              <a:srgbClr val="7030A0"/>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s://lh4.googleusercontent.com/q7VZ09IBlnO9sWw_Q70A-swwTDTCTm4gPxbrjS2yDZKR9kKtWOrx7j7wJ5qlrh0G2_KhCg7weGkRg971iY0fUZa5200BaFATxg6-D97RE3S18FlnqV4NIRdp_7QcheZ-u8q-dBz5FUvZpQ=s2048" id="348" name="Google Shape;348;p12"/>
          <p:cNvPicPr preferRelativeResize="0"/>
          <p:nvPr/>
        </p:nvPicPr>
        <p:blipFill rotWithShape="1">
          <a:blip r:embed="rId8">
            <a:alphaModFix/>
          </a:blip>
          <a:srcRect b="0" l="0" r="0" t="0"/>
          <a:stretch/>
        </p:blipFill>
        <p:spPr>
          <a:xfrm flipH="1">
            <a:off x="1662453" y="3222180"/>
            <a:ext cx="1066384" cy="1360896"/>
          </a:xfrm>
          <a:prstGeom prst="rect">
            <a:avLst/>
          </a:prstGeom>
          <a:solidFill>
            <a:srgbClr val="ECECEC"/>
          </a:solidFill>
          <a:ln cap="sq" cmpd="sng" w="88900">
            <a:solidFill>
              <a:srgbClr val="FFFF00"/>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s://lh4.googleusercontent.com/As-Webog5Co_Cpt0kQf9C7NyS8Hze8eSa5jXBnJtGTRfTprToqoauCt5atFjpBY80vGHUOH9Omm2C6m0UcGPNSZuUPQKszUHfFgPPwj6zhBi8k7GEBETkxw6EAuqMUbxSsGh7E873mDi6w=s2048" id="349" name="Google Shape;349;p12"/>
          <p:cNvPicPr preferRelativeResize="0"/>
          <p:nvPr/>
        </p:nvPicPr>
        <p:blipFill rotWithShape="1">
          <a:blip r:embed="rId9">
            <a:alphaModFix/>
          </a:blip>
          <a:srcRect b="0" l="0" r="0" t="0"/>
          <a:stretch/>
        </p:blipFill>
        <p:spPr>
          <a:xfrm flipH="1">
            <a:off x="238595" y="3222180"/>
            <a:ext cx="975297" cy="1360896"/>
          </a:xfrm>
          <a:prstGeom prst="rect">
            <a:avLst/>
          </a:prstGeom>
          <a:solidFill>
            <a:srgbClr val="ECECEC"/>
          </a:solidFill>
          <a:ln cap="sq" cmpd="sng" w="88900">
            <a:solidFill>
              <a:srgbClr val="FFFF00"/>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s://lh6.googleusercontent.com/xVb3dYgfEQofyO7O4AkGmY7m-th4zVvR3SOI8mRzrt8A7z2AIQ6V7HdbU-gy4QVZ8xB5EWYXnYYs5IVbY3-1eokaw5MLdm1_MTdBO7YNbQgg23uYNjvDawhrBBtHSFX7hW29XA_zQOApYw=s2048" id="350" name="Google Shape;350;p12"/>
          <p:cNvPicPr preferRelativeResize="0"/>
          <p:nvPr/>
        </p:nvPicPr>
        <p:blipFill rotWithShape="1">
          <a:blip r:embed="rId10">
            <a:alphaModFix/>
          </a:blip>
          <a:srcRect b="0" l="0" r="0" t="0"/>
          <a:stretch/>
        </p:blipFill>
        <p:spPr>
          <a:xfrm>
            <a:off x="7036805" y="3222178"/>
            <a:ext cx="1071889" cy="1360898"/>
          </a:xfrm>
          <a:prstGeom prst="rect">
            <a:avLst/>
          </a:prstGeom>
          <a:solidFill>
            <a:srgbClr val="ECECEC"/>
          </a:solidFill>
          <a:ln cap="sq" cmpd="sng" w="88900">
            <a:solidFill>
              <a:srgbClr val="7030A0"/>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s://lh3.googleusercontent.com/QXhbZMy6K370fP1Ws0QcXWUJ9NOy_PHJsRfPplKO4x1G4yjNJNLKv7tOLyWgXXMxjbXyKDfdfD6q1PyoxXuCRcWqlSsIcxflQrSQP5UOf9bxEy38D0khXQ-jNFz5X_9CwW85ntoVjXCsuw=s2048" id="351" name="Google Shape;351;p12"/>
          <p:cNvPicPr preferRelativeResize="0"/>
          <p:nvPr/>
        </p:nvPicPr>
        <p:blipFill rotWithShape="1">
          <a:blip r:embed="rId11">
            <a:alphaModFix/>
          </a:blip>
          <a:srcRect b="0" l="0" r="0" t="0"/>
          <a:stretch/>
        </p:blipFill>
        <p:spPr>
          <a:xfrm>
            <a:off x="4226518" y="1839132"/>
            <a:ext cx="1106496" cy="1329368"/>
          </a:xfrm>
          <a:prstGeom prst="rect">
            <a:avLst/>
          </a:prstGeom>
          <a:solidFill>
            <a:srgbClr val="ECECEC"/>
          </a:solidFill>
          <a:ln cap="sq" cmpd="sng" w="88900">
            <a:solidFill>
              <a:srgbClr val="FF33CC"/>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s://lh4.googleusercontent.com/VMfELxM3mhW_2gacJElDVZBU-rPQyZEaaX0SJveNtsm-6rG4eEYDcN_yzDLXJIz1puKgAOI0VEkYno_8g6on_hkgBD5WJ1IiLyRXaDovF4c18-7SRg7qHwTEBrJfMW9RX3Yd83wdFK6-7g=s2048" id="352" name="Google Shape;352;p12"/>
          <p:cNvPicPr preferRelativeResize="0"/>
          <p:nvPr/>
        </p:nvPicPr>
        <p:blipFill rotWithShape="1">
          <a:blip r:embed="rId12">
            <a:alphaModFix/>
          </a:blip>
          <a:srcRect b="0" l="0" r="0" t="0"/>
          <a:stretch/>
        </p:blipFill>
        <p:spPr>
          <a:xfrm>
            <a:off x="3221966" y="3222180"/>
            <a:ext cx="1210662" cy="1360896"/>
          </a:xfrm>
          <a:prstGeom prst="rect">
            <a:avLst/>
          </a:prstGeom>
          <a:solidFill>
            <a:srgbClr val="ECECEC"/>
          </a:solidFill>
          <a:ln cap="sq" cmpd="sng" w="88900">
            <a:solidFill>
              <a:srgbClr val="00B050"/>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353" name="Google Shape;353;p12"/>
          <p:cNvSpPr txBox="1"/>
          <p:nvPr/>
        </p:nvSpPr>
        <p:spPr>
          <a:xfrm>
            <a:off x="156952" y="885025"/>
            <a:ext cx="8872748"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400" u="none" cap="none" strike="noStrike">
                <a:solidFill>
                  <a:srgbClr val="000099"/>
                </a:solidFill>
                <a:latin typeface="Aref Ruqaa"/>
                <a:ea typeface="Aref Ruqaa"/>
                <a:cs typeface="Aref Ruqaa"/>
                <a:sym typeface="Aref Ruqaa"/>
              </a:rPr>
              <a:t>Activities help children to develop their social skills and they learn how to work in a team to achieve a shared goal. Activities like skating, pottery and mike gladiator are highlights of the school.</a:t>
            </a:r>
            <a:endParaRPr b="0" i="0" sz="14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None/>
            </a:pPr>
            <a:br>
              <a:rPr b="0" i="0" lang="en-US"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
        <p:nvSpPr>
          <p:cNvPr id="354" name="Google Shape;354;p12"/>
          <p:cNvSpPr/>
          <p:nvPr/>
        </p:nvSpPr>
        <p:spPr>
          <a:xfrm>
            <a:off x="238595" y="149498"/>
            <a:ext cx="8550728" cy="523220"/>
          </a:xfrm>
          <a:prstGeom prst="rect">
            <a:avLst/>
          </a:prstGeom>
          <a:solidFill>
            <a:srgbClr val="5A2F02"/>
          </a:solid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400" u="none" cap="none" strike="noStrike">
                <a:solidFill>
                  <a:schemeClr val="lt2"/>
                </a:solidFill>
                <a:latin typeface="Gill Sans"/>
                <a:ea typeface="Gill Sans"/>
                <a:cs typeface="Gill Sans"/>
                <a:sym typeface="Gill Sans"/>
              </a:rPr>
              <a:t>“Play is not just about having fun but about taking risks, experimenting, and testing boundaries.”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id="359" name="Google Shape;359;p13"/>
          <p:cNvPicPr preferRelativeResize="0"/>
          <p:nvPr/>
        </p:nvPicPr>
        <p:blipFill rotWithShape="1">
          <a:blip r:embed="rId3">
            <a:alphaModFix/>
          </a:blip>
          <a:srcRect b="0" l="0" r="0" t="0"/>
          <a:stretch/>
        </p:blipFill>
        <p:spPr>
          <a:xfrm>
            <a:off x="5809275" y="2878500"/>
            <a:ext cx="3002551" cy="2104099"/>
          </a:xfrm>
          <a:prstGeom prst="rect">
            <a:avLst/>
          </a:prstGeom>
          <a:noFill/>
          <a:ln cap="flat" cmpd="sng" w="9525">
            <a:solidFill>
              <a:schemeClr val="lt2"/>
            </a:solidFill>
            <a:prstDash val="dash"/>
            <a:round/>
            <a:headEnd len="sm" w="sm" type="none"/>
            <a:tailEnd len="sm" w="sm" type="none"/>
          </a:ln>
        </p:spPr>
      </p:pic>
      <p:pic>
        <p:nvPicPr>
          <p:cNvPr id="360" name="Google Shape;360;p13"/>
          <p:cNvPicPr preferRelativeResize="0"/>
          <p:nvPr/>
        </p:nvPicPr>
        <p:blipFill rotWithShape="1">
          <a:blip r:embed="rId4">
            <a:alphaModFix/>
          </a:blip>
          <a:srcRect b="0" l="0" r="0" t="0"/>
          <a:stretch/>
        </p:blipFill>
        <p:spPr>
          <a:xfrm>
            <a:off x="3616100" y="2571750"/>
            <a:ext cx="2193176" cy="2313649"/>
          </a:xfrm>
          <a:prstGeom prst="rect">
            <a:avLst/>
          </a:prstGeom>
          <a:noFill/>
          <a:ln cap="flat" cmpd="sng" w="9525">
            <a:solidFill>
              <a:schemeClr val="lt1"/>
            </a:solidFill>
            <a:prstDash val="dash"/>
            <a:round/>
            <a:headEnd len="sm" w="sm" type="none"/>
            <a:tailEnd len="sm" w="sm" type="none"/>
          </a:ln>
        </p:spPr>
      </p:pic>
      <p:pic>
        <p:nvPicPr>
          <p:cNvPr id="361" name="Google Shape;361;p13"/>
          <p:cNvPicPr preferRelativeResize="0"/>
          <p:nvPr/>
        </p:nvPicPr>
        <p:blipFill rotWithShape="1">
          <a:blip r:embed="rId5">
            <a:alphaModFix/>
          </a:blip>
          <a:srcRect b="16959" l="0" r="0" t="-9339"/>
          <a:stretch/>
        </p:blipFill>
        <p:spPr>
          <a:xfrm>
            <a:off x="274525" y="3394200"/>
            <a:ext cx="3254850" cy="1549226"/>
          </a:xfrm>
          <a:prstGeom prst="rect">
            <a:avLst/>
          </a:prstGeom>
          <a:noFill/>
          <a:ln cap="flat" cmpd="sng" w="9525">
            <a:solidFill>
              <a:schemeClr val="lt1"/>
            </a:solidFill>
            <a:prstDash val="dash"/>
            <a:round/>
            <a:headEnd len="sm" w="sm" type="none"/>
            <a:tailEnd len="sm" w="sm" type="none"/>
          </a:ln>
        </p:spPr>
      </p:pic>
      <p:pic>
        <p:nvPicPr>
          <p:cNvPr id="362" name="Google Shape;362;p13"/>
          <p:cNvPicPr preferRelativeResize="0"/>
          <p:nvPr/>
        </p:nvPicPr>
        <p:blipFill rotWithShape="1">
          <a:blip r:embed="rId6">
            <a:alphaModFix/>
          </a:blip>
          <a:srcRect b="-3423" l="0" r="-3808" t="0"/>
          <a:stretch/>
        </p:blipFill>
        <p:spPr>
          <a:xfrm>
            <a:off x="5948475" y="975225"/>
            <a:ext cx="2669676" cy="1903749"/>
          </a:xfrm>
          <a:prstGeom prst="rect">
            <a:avLst/>
          </a:prstGeom>
          <a:noFill/>
          <a:ln cap="flat" cmpd="sng" w="9525">
            <a:solidFill>
              <a:schemeClr val="lt1"/>
            </a:solidFill>
            <a:prstDash val="dash"/>
            <a:round/>
            <a:headEnd len="sm" w="sm" type="none"/>
            <a:tailEnd len="sm" w="sm" type="none"/>
          </a:ln>
        </p:spPr>
      </p:pic>
      <p:pic>
        <p:nvPicPr>
          <p:cNvPr id="363" name="Google Shape;363;p13"/>
          <p:cNvPicPr preferRelativeResize="0"/>
          <p:nvPr/>
        </p:nvPicPr>
        <p:blipFill rotWithShape="1">
          <a:blip r:embed="rId7">
            <a:alphaModFix/>
          </a:blip>
          <a:srcRect b="0" l="0" r="0" t="0"/>
          <a:stretch/>
        </p:blipFill>
        <p:spPr>
          <a:xfrm>
            <a:off x="344050" y="289425"/>
            <a:ext cx="3185325" cy="1678825"/>
          </a:xfrm>
          <a:prstGeom prst="rect">
            <a:avLst/>
          </a:prstGeom>
          <a:noFill/>
          <a:ln>
            <a:noFill/>
          </a:ln>
        </p:spPr>
      </p:pic>
      <p:pic>
        <p:nvPicPr>
          <p:cNvPr id="364" name="Google Shape;364;p13"/>
          <p:cNvPicPr preferRelativeResize="0"/>
          <p:nvPr/>
        </p:nvPicPr>
        <p:blipFill rotWithShape="1">
          <a:blip r:embed="rId8">
            <a:alphaModFix/>
          </a:blip>
          <a:srcRect b="0" l="0" r="0" t="0"/>
          <a:stretch/>
        </p:blipFill>
        <p:spPr>
          <a:xfrm>
            <a:off x="344050" y="2079500"/>
            <a:ext cx="3185325" cy="1434301"/>
          </a:xfrm>
          <a:prstGeom prst="rect">
            <a:avLst/>
          </a:prstGeom>
          <a:noFill/>
          <a:ln>
            <a:noFill/>
          </a:ln>
        </p:spPr>
      </p:pic>
      <p:sp>
        <p:nvSpPr>
          <p:cNvPr id="365" name="Google Shape;365;p13"/>
          <p:cNvSpPr txBox="1"/>
          <p:nvPr/>
        </p:nvSpPr>
        <p:spPr>
          <a:xfrm>
            <a:off x="6292300" y="456900"/>
            <a:ext cx="1109700" cy="248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grpSp>
        <p:nvGrpSpPr>
          <p:cNvPr id="366" name="Google Shape;366;p13"/>
          <p:cNvGrpSpPr/>
          <p:nvPr/>
        </p:nvGrpSpPr>
        <p:grpSpPr>
          <a:xfrm>
            <a:off x="7249886" y="202973"/>
            <a:ext cx="1638142" cy="684919"/>
            <a:chOff x="7249886" y="202973"/>
            <a:chExt cx="1638142" cy="684919"/>
          </a:xfrm>
        </p:grpSpPr>
        <p:sp>
          <p:nvSpPr>
            <p:cNvPr id="367" name="Google Shape;367;p13"/>
            <p:cNvSpPr/>
            <p:nvPr/>
          </p:nvSpPr>
          <p:spPr>
            <a:xfrm>
              <a:off x="7249886" y="202973"/>
              <a:ext cx="1638142"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368" name="Google Shape;368;p13"/>
            <p:cNvSpPr txBox="1"/>
            <p:nvPr/>
          </p:nvSpPr>
          <p:spPr>
            <a:xfrm>
              <a:off x="7504398" y="311199"/>
              <a:ext cx="137834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Class I</a:t>
              </a:r>
              <a:endParaRPr b="1" i="0" sz="2400" u="none" cap="none" strike="noStrike">
                <a:solidFill>
                  <a:schemeClr val="lt1"/>
                </a:solidFill>
                <a:latin typeface="Algerian"/>
                <a:ea typeface="Algerian"/>
                <a:cs typeface="Algerian"/>
                <a:sym typeface="Algerian"/>
              </a:endParaRPr>
            </a:p>
          </p:txBody>
        </p:sp>
      </p:grpSp>
      <p:sp>
        <p:nvSpPr>
          <p:cNvPr id="369" name="Google Shape;369;p13"/>
          <p:cNvSpPr txBox="1"/>
          <p:nvPr/>
        </p:nvSpPr>
        <p:spPr>
          <a:xfrm>
            <a:off x="3616100" y="456901"/>
            <a:ext cx="2327088"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Our little talented students performed their best and displayed their magnificent work. Each and Every child presented his/her work with dedication. They have enjoyed a lot which can be seen in their glittery eyes.</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pic>
        <p:nvPicPr>
          <p:cNvPr id="374" name="Google Shape;374;p14"/>
          <p:cNvPicPr preferRelativeResize="0"/>
          <p:nvPr/>
        </p:nvPicPr>
        <p:blipFill rotWithShape="1">
          <a:blip r:embed="rId3">
            <a:alphaModFix/>
          </a:blip>
          <a:srcRect b="0" l="0" r="0" t="0"/>
          <a:stretch/>
        </p:blipFill>
        <p:spPr>
          <a:xfrm>
            <a:off x="291001" y="2128549"/>
            <a:ext cx="2310584" cy="2664182"/>
          </a:xfrm>
          <a:prstGeom prst="rect">
            <a:avLst/>
          </a:prstGeom>
          <a:noFill/>
          <a:ln>
            <a:noFill/>
          </a:ln>
        </p:spPr>
      </p:pic>
      <p:pic>
        <p:nvPicPr>
          <p:cNvPr id="375" name="Google Shape;375;p14"/>
          <p:cNvPicPr preferRelativeResize="0"/>
          <p:nvPr/>
        </p:nvPicPr>
        <p:blipFill rotWithShape="1">
          <a:blip r:embed="rId4">
            <a:alphaModFix/>
          </a:blip>
          <a:srcRect b="0" l="0" r="0" t="0"/>
          <a:stretch/>
        </p:blipFill>
        <p:spPr>
          <a:xfrm>
            <a:off x="2367416" y="2220579"/>
            <a:ext cx="4663844" cy="2679335"/>
          </a:xfrm>
          <a:prstGeom prst="rect">
            <a:avLst/>
          </a:prstGeom>
          <a:noFill/>
          <a:ln>
            <a:noFill/>
          </a:ln>
        </p:spPr>
      </p:pic>
      <p:pic>
        <p:nvPicPr>
          <p:cNvPr id="376" name="Google Shape;376;p14"/>
          <p:cNvPicPr preferRelativeResize="0"/>
          <p:nvPr/>
        </p:nvPicPr>
        <p:blipFill rotWithShape="1">
          <a:blip r:embed="rId5">
            <a:alphaModFix/>
          </a:blip>
          <a:srcRect b="0" l="0" r="0" t="0"/>
          <a:stretch/>
        </p:blipFill>
        <p:spPr>
          <a:xfrm>
            <a:off x="6560896" y="2128548"/>
            <a:ext cx="2316681" cy="2847079"/>
          </a:xfrm>
          <a:prstGeom prst="rect">
            <a:avLst/>
          </a:prstGeom>
          <a:noFill/>
          <a:ln>
            <a:noFill/>
          </a:ln>
        </p:spPr>
      </p:pic>
      <p:sp>
        <p:nvSpPr>
          <p:cNvPr id="377" name="Google Shape;377;p14"/>
          <p:cNvSpPr/>
          <p:nvPr/>
        </p:nvSpPr>
        <p:spPr>
          <a:xfrm>
            <a:off x="503434" y="899473"/>
            <a:ext cx="7878566" cy="1121892"/>
          </a:xfrm>
          <a:prstGeom prst="snip2DiagRect">
            <a:avLst>
              <a:gd fmla="val 0" name="adj1"/>
              <a:gd fmla="val 16667" name="adj2"/>
            </a:avLst>
          </a:prstGeom>
          <a:solidFill>
            <a:schemeClr val="accent1"/>
          </a:solidFill>
          <a:ln cap="flat" cmpd="sng" w="25400">
            <a:solidFill>
              <a:srgbClr val="9976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378" name="Google Shape;378;p14"/>
          <p:cNvGrpSpPr/>
          <p:nvPr/>
        </p:nvGrpSpPr>
        <p:grpSpPr>
          <a:xfrm>
            <a:off x="7238920" y="214555"/>
            <a:ext cx="1638142" cy="684919"/>
            <a:chOff x="7249886" y="202973"/>
            <a:chExt cx="1638142" cy="684919"/>
          </a:xfrm>
        </p:grpSpPr>
        <p:sp>
          <p:nvSpPr>
            <p:cNvPr id="379" name="Google Shape;379;p14"/>
            <p:cNvSpPr/>
            <p:nvPr/>
          </p:nvSpPr>
          <p:spPr>
            <a:xfrm>
              <a:off x="7249886" y="202973"/>
              <a:ext cx="1638142"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380" name="Google Shape;380;p14"/>
            <p:cNvSpPr txBox="1"/>
            <p:nvPr/>
          </p:nvSpPr>
          <p:spPr>
            <a:xfrm>
              <a:off x="7504398" y="311199"/>
              <a:ext cx="137834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Class I</a:t>
              </a:r>
              <a:endParaRPr b="1" i="0" sz="2400" u="none" cap="none" strike="noStrike">
                <a:solidFill>
                  <a:schemeClr val="lt1"/>
                </a:solidFill>
                <a:latin typeface="Algerian"/>
                <a:ea typeface="Algerian"/>
                <a:cs typeface="Algerian"/>
                <a:sym typeface="Algerian"/>
              </a:endParaRPr>
            </a:p>
          </p:txBody>
        </p:sp>
      </p:grpSp>
      <p:sp>
        <p:nvSpPr>
          <p:cNvPr id="381" name="Google Shape;381;p14"/>
          <p:cNvSpPr txBox="1"/>
          <p:nvPr/>
        </p:nvSpPr>
        <p:spPr>
          <a:xfrm>
            <a:off x="2210179" y="194055"/>
            <a:ext cx="460389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200" u="none" cap="none" strike="noStrike">
                <a:solidFill>
                  <a:srgbClr val="943031"/>
                </a:solidFill>
                <a:latin typeface="Algerian"/>
                <a:ea typeface="Algerian"/>
                <a:cs typeface="Algerian"/>
                <a:sym typeface="Algerian"/>
              </a:rPr>
              <a:t>VAN MAHOTSAV</a:t>
            </a:r>
            <a:endParaRPr b="0" i="0" sz="3200" u="none" cap="none" strike="noStrike">
              <a:solidFill>
                <a:srgbClr val="943031"/>
              </a:solidFill>
              <a:latin typeface="Algerian"/>
              <a:ea typeface="Algerian"/>
              <a:cs typeface="Algerian"/>
              <a:sym typeface="Algerian"/>
            </a:endParaRPr>
          </a:p>
        </p:txBody>
      </p:sp>
      <p:sp>
        <p:nvSpPr>
          <p:cNvPr id="382" name="Google Shape;382;p14"/>
          <p:cNvSpPr txBox="1"/>
          <p:nvPr/>
        </p:nvSpPr>
        <p:spPr>
          <a:xfrm>
            <a:off x="503434" y="991504"/>
            <a:ext cx="8503678" cy="1054135"/>
          </a:xfrm>
          <a:prstGeom prst="rect">
            <a:avLst/>
          </a:prstGeom>
          <a:noFill/>
          <a:ln>
            <a:noFill/>
          </a:ln>
        </p:spPr>
        <p:txBody>
          <a:bodyPr anchorCtr="0" anchor="t" bIns="45700" lIns="91425" spcFirstLastPara="1" rIns="91425" wrap="square" tIns="45700">
            <a:spAutoFit/>
          </a:bodyPr>
          <a:lstStyle/>
          <a:p>
            <a:pPr indent="0" lvl="0" marL="0" marR="0" rtl="0" algn="l">
              <a:lnSpc>
                <a:spcPct val="178571"/>
              </a:lnSpc>
              <a:spcBef>
                <a:spcPts val="0"/>
              </a:spcBef>
              <a:spcAft>
                <a:spcPts val="0"/>
              </a:spcAft>
              <a:buNone/>
            </a:pPr>
            <a:r>
              <a:rPr b="1" i="0" lang="en-US" sz="1400" u="none" cap="none" strike="noStrike">
                <a:solidFill>
                  <a:srgbClr val="305233"/>
                </a:solidFill>
                <a:latin typeface="Aref Ruqaa"/>
                <a:ea typeface="Aref Ruqaa"/>
                <a:cs typeface="Aref Ruqaa"/>
                <a:sym typeface="Aref Ruqaa"/>
              </a:rPr>
              <a:t> </a:t>
            </a:r>
            <a:r>
              <a:rPr b="0" i="0" lang="en-US" sz="1400" u="none" cap="none" strike="noStrike">
                <a:solidFill>
                  <a:srgbClr val="305233"/>
                </a:solidFill>
                <a:latin typeface="Aref Ruqaa"/>
                <a:ea typeface="Aref Ruqaa"/>
                <a:cs typeface="Aref Ruqaa"/>
                <a:sym typeface="Aref Ruqaa"/>
              </a:rPr>
              <a:t>A Tree Plantation Drive was organised by the school on the occasion of Hariyali Mahotsav</a:t>
            </a:r>
            <a:endParaRPr b="0" i="0" sz="1400" u="none" cap="none" strike="noStrike">
              <a:solidFill>
                <a:srgbClr val="305233"/>
              </a:solidFill>
              <a:latin typeface="Aref Ruqaa"/>
              <a:ea typeface="Aref Ruqaa"/>
              <a:cs typeface="Aref Ruqaa"/>
              <a:sym typeface="Aref Ruqaa"/>
            </a:endParaRPr>
          </a:p>
          <a:p>
            <a:pPr indent="0" lvl="0" marL="0" marR="0" rtl="0" algn="l">
              <a:lnSpc>
                <a:spcPct val="178571"/>
              </a:lnSpc>
              <a:spcBef>
                <a:spcPts val="0"/>
              </a:spcBef>
              <a:spcAft>
                <a:spcPts val="0"/>
              </a:spcAft>
              <a:buNone/>
            </a:pPr>
            <a:r>
              <a:rPr b="0" i="0" lang="en-US" sz="1400" u="none" cap="none" strike="noStrike">
                <a:solidFill>
                  <a:srgbClr val="305233"/>
                </a:solidFill>
                <a:latin typeface="Aref Ruqaa"/>
                <a:ea typeface="Aref Ruqaa"/>
                <a:cs typeface="Aref Ruqaa"/>
                <a:sym typeface="Aref Ruqaa"/>
              </a:rPr>
              <a:t> for the students . The students brought saplings and planted them under the guidance of their </a:t>
            </a:r>
            <a:endParaRPr/>
          </a:p>
          <a:p>
            <a:pPr indent="0" lvl="0" marL="0" marR="0" rtl="0" algn="l">
              <a:lnSpc>
                <a:spcPct val="125000"/>
              </a:lnSpc>
              <a:spcBef>
                <a:spcPts val="0"/>
              </a:spcBef>
              <a:spcAft>
                <a:spcPts val="0"/>
              </a:spcAft>
              <a:buNone/>
            </a:pPr>
            <a:r>
              <a:rPr b="0" i="0" lang="en-US" sz="1400" u="none" cap="none" strike="noStrike">
                <a:solidFill>
                  <a:srgbClr val="305233"/>
                </a:solidFill>
                <a:latin typeface="Aref Ruqaa"/>
                <a:ea typeface="Aref Ruqaa"/>
                <a:cs typeface="Aref Ruqaa"/>
                <a:sym typeface="Aref Ruqaa"/>
              </a:rPr>
              <a:t>teachers and gardener bhaiya</a:t>
            </a:r>
            <a:r>
              <a:rPr b="0" i="0" lang="en-US" sz="2000" u="none" cap="none" strike="noStrike">
                <a:solidFill>
                  <a:srgbClr val="305233"/>
                </a:solidFill>
                <a:latin typeface="Aref Ruqaa"/>
                <a:ea typeface="Aref Ruqaa"/>
                <a:cs typeface="Aref Ruqaa"/>
                <a:sym typeface="Aref Ruqaa"/>
              </a:rPr>
              <a:t>.</a:t>
            </a:r>
            <a:endParaRPr b="1" i="0" sz="2000" u="none" cap="none" strike="noStrike">
              <a:solidFill>
                <a:srgbClr val="305233"/>
              </a:solidFill>
              <a:latin typeface="Aref Ruqaa"/>
              <a:ea typeface="Aref Ruqaa"/>
              <a:cs typeface="Aref Ruqaa"/>
              <a:sym typeface="Aref Ruqa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pic>
        <p:nvPicPr>
          <p:cNvPr id="387" name="Google Shape;387;p15"/>
          <p:cNvPicPr preferRelativeResize="0"/>
          <p:nvPr/>
        </p:nvPicPr>
        <p:blipFill rotWithShape="1">
          <a:blip r:embed="rId3">
            <a:alphaModFix/>
          </a:blip>
          <a:srcRect b="0" l="0" r="0" t="0"/>
          <a:stretch/>
        </p:blipFill>
        <p:spPr>
          <a:xfrm>
            <a:off x="1057106" y="359229"/>
            <a:ext cx="1893958" cy="2111828"/>
          </a:xfrm>
          <a:prstGeom prst="rect">
            <a:avLst/>
          </a:prstGeom>
          <a:noFill/>
          <a:ln cap="sq" cmpd="thickThin" w="88900">
            <a:solidFill>
              <a:srgbClr val="000000"/>
            </a:solidFill>
            <a:prstDash val="solid"/>
            <a:miter lim="800000"/>
            <a:headEnd len="sm" w="sm" type="none"/>
            <a:tailEnd len="sm" w="sm" type="none"/>
          </a:ln>
        </p:spPr>
      </p:pic>
      <p:pic>
        <p:nvPicPr>
          <p:cNvPr id="388" name="Google Shape;388;p15"/>
          <p:cNvPicPr preferRelativeResize="0"/>
          <p:nvPr/>
        </p:nvPicPr>
        <p:blipFill rotWithShape="1">
          <a:blip r:embed="rId4">
            <a:alphaModFix/>
          </a:blip>
          <a:srcRect b="0" l="0" r="0" t="0"/>
          <a:stretch/>
        </p:blipFill>
        <p:spPr>
          <a:xfrm>
            <a:off x="1057106" y="2607129"/>
            <a:ext cx="1893958" cy="2155371"/>
          </a:xfrm>
          <a:prstGeom prst="rect">
            <a:avLst/>
          </a:prstGeom>
          <a:noFill/>
          <a:ln cap="sq" cmpd="thickThin" w="88900">
            <a:solidFill>
              <a:srgbClr val="000000"/>
            </a:solidFill>
            <a:prstDash val="solid"/>
            <a:miter lim="800000"/>
            <a:headEnd len="sm" w="sm" type="none"/>
            <a:tailEnd len="sm" w="sm" type="none"/>
          </a:ln>
        </p:spPr>
      </p:pic>
      <p:pic>
        <p:nvPicPr>
          <p:cNvPr id="389" name="Google Shape;389;p15"/>
          <p:cNvPicPr preferRelativeResize="0"/>
          <p:nvPr/>
        </p:nvPicPr>
        <p:blipFill rotWithShape="1">
          <a:blip r:embed="rId5">
            <a:alphaModFix/>
          </a:blip>
          <a:srcRect b="0" l="0" r="0" t="0"/>
          <a:stretch/>
        </p:blipFill>
        <p:spPr>
          <a:xfrm>
            <a:off x="6580410" y="359229"/>
            <a:ext cx="1958238" cy="2002972"/>
          </a:xfrm>
          <a:prstGeom prst="rect">
            <a:avLst/>
          </a:prstGeom>
          <a:noFill/>
          <a:ln cap="sq" cmpd="thickThin" w="88900">
            <a:solidFill>
              <a:srgbClr val="000000"/>
            </a:solidFill>
            <a:prstDash val="solid"/>
            <a:miter lim="800000"/>
            <a:headEnd len="sm" w="sm" type="none"/>
            <a:tailEnd len="sm" w="sm" type="none"/>
          </a:ln>
        </p:spPr>
      </p:pic>
      <p:pic>
        <p:nvPicPr>
          <p:cNvPr id="390" name="Google Shape;390;p15"/>
          <p:cNvPicPr preferRelativeResize="0"/>
          <p:nvPr/>
        </p:nvPicPr>
        <p:blipFill rotWithShape="1">
          <a:blip r:embed="rId6">
            <a:alphaModFix/>
          </a:blip>
          <a:srcRect b="0" l="0" r="0" t="0"/>
          <a:stretch/>
        </p:blipFill>
        <p:spPr>
          <a:xfrm>
            <a:off x="6580410" y="2471057"/>
            <a:ext cx="1958238" cy="2362201"/>
          </a:xfrm>
          <a:prstGeom prst="rect">
            <a:avLst/>
          </a:prstGeom>
          <a:noFill/>
          <a:ln cap="sq" cmpd="thickThin" w="88900">
            <a:solidFill>
              <a:srgbClr val="000000"/>
            </a:solidFill>
            <a:prstDash val="solid"/>
            <a:miter lim="800000"/>
            <a:headEnd len="sm" w="sm" type="none"/>
            <a:tailEnd len="sm" w="sm" type="none"/>
          </a:ln>
        </p:spPr>
      </p:pic>
      <p:sp>
        <p:nvSpPr>
          <p:cNvPr id="391" name="Google Shape;391;p15"/>
          <p:cNvSpPr/>
          <p:nvPr/>
        </p:nvSpPr>
        <p:spPr>
          <a:xfrm>
            <a:off x="3620818" y="2278713"/>
            <a:ext cx="2612572" cy="2554545"/>
          </a:xfrm>
          <a:prstGeom prst="rect">
            <a:avLst/>
          </a:prstGeom>
          <a:solidFill>
            <a:srgbClr val="62202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पहली कक्षा के छोटे छोटे बच्चों की "देखो व बोलो हिंदी गतिविधि करवाई गई। जिसमें सभी बच्चों ने बहुत उत्साह के साथ भाग लिया । मंच पर प्रदर्शन करके बच्चों ने अपना आत्मविश्वास बढ़ाया। </a:t>
            </a:r>
            <a:r>
              <a:rPr b="0" i="0" lang="en-US" sz="1400" u="none" cap="none" strike="noStrike">
                <a:solidFill>
                  <a:schemeClr val="lt1"/>
                </a:solidFill>
                <a:latin typeface="Arial"/>
                <a:ea typeface="Arial"/>
                <a:cs typeface="Arial"/>
                <a:sym typeface="Arial"/>
              </a:rPr>
              <a:t>"</a:t>
            </a:r>
            <a:endParaRPr/>
          </a:p>
        </p:txBody>
      </p:sp>
      <p:pic>
        <p:nvPicPr>
          <p:cNvPr id="392" name="Google Shape;392;p15"/>
          <p:cNvPicPr preferRelativeResize="0"/>
          <p:nvPr/>
        </p:nvPicPr>
        <p:blipFill rotWithShape="1">
          <a:blip r:embed="rId7">
            <a:alphaModFix/>
          </a:blip>
          <a:srcRect b="0" l="0" r="0" t="0"/>
          <a:stretch/>
        </p:blipFill>
        <p:spPr>
          <a:xfrm>
            <a:off x="4098024" y="359229"/>
            <a:ext cx="1658159" cy="1697120"/>
          </a:xfrm>
          <a:prstGeom prst="rect">
            <a:avLst/>
          </a:prstGeom>
          <a:noFill/>
          <a:ln cap="sq" cmpd="thickThin" w="88900">
            <a:solidFill>
              <a:srgbClr val="000000"/>
            </a:solidFill>
            <a:prstDash val="solid"/>
            <a:miter lim="800000"/>
            <a:headEnd len="sm" w="sm" type="none"/>
            <a:tailEnd len="sm" w="sm" type="none"/>
          </a:ln>
        </p:spPr>
      </p:pic>
      <p:pic>
        <p:nvPicPr>
          <p:cNvPr id="393" name="Google Shape;393;p15"/>
          <p:cNvPicPr preferRelativeResize="0"/>
          <p:nvPr/>
        </p:nvPicPr>
        <p:blipFill rotWithShape="1">
          <a:blip r:embed="rId8">
            <a:alphaModFix/>
          </a:blip>
          <a:srcRect b="474" l="0" r="0" t="475"/>
          <a:stretch/>
        </p:blipFill>
        <p:spPr>
          <a:xfrm rot="-715104">
            <a:off x="3283795" y="1079760"/>
            <a:ext cx="481498" cy="135619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pic>
        <p:nvPicPr>
          <p:cNvPr id="398" name="Google Shape;398;p16"/>
          <p:cNvPicPr preferRelativeResize="0"/>
          <p:nvPr/>
        </p:nvPicPr>
        <p:blipFill rotWithShape="1">
          <a:blip r:embed="rId3">
            <a:alphaModFix/>
          </a:blip>
          <a:srcRect b="0" l="3899" r="-3898" t="0"/>
          <a:stretch/>
        </p:blipFill>
        <p:spPr>
          <a:xfrm>
            <a:off x="287759" y="365679"/>
            <a:ext cx="2190031" cy="2230774"/>
          </a:xfrm>
          <a:prstGeom prst="rect">
            <a:avLst/>
          </a:prstGeom>
          <a:noFill/>
          <a:ln>
            <a:noFill/>
          </a:ln>
        </p:spPr>
      </p:pic>
      <p:sp>
        <p:nvSpPr>
          <p:cNvPr id="399" name="Google Shape;399;p16"/>
          <p:cNvSpPr txBox="1"/>
          <p:nvPr/>
        </p:nvSpPr>
        <p:spPr>
          <a:xfrm>
            <a:off x="7558025" y="1145500"/>
            <a:ext cx="932100" cy="2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grpSp>
        <p:nvGrpSpPr>
          <p:cNvPr id="400" name="Google Shape;400;p16"/>
          <p:cNvGrpSpPr/>
          <p:nvPr/>
        </p:nvGrpSpPr>
        <p:grpSpPr>
          <a:xfrm>
            <a:off x="7238920" y="214555"/>
            <a:ext cx="1638142" cy="684919"/>
            <a:chOff x="7249886" y="202973"/>
            <a:chExt cx="1638142" cy="684919"/>
          </a:xfrm>
        </p:grpSpPr>
        <p:sp>
          <p:nvSpPr>
            <p:cNvPr id="401" name="Google Shape;401;p16"/>
            <p:cNvSpPr/>
            <p:nvPr/>
          </p:nvSpPr>
          <p:spPr>
            <a:xfrm>
              <a:off x="7249886" y="202973"/>
              <a:ext cx="1638142"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402" name="Google Shape;402;p16"/>
            <p:cNvSpPr txBox="1"/>
            <p:nvPr/>
          </p:nvSpPr>
          <p:spPr>
            <a:xfrm>
              <a:off x="7504398" y="311199"/>
              <a:ext cx="137834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Class II</a:t>
              </a:r>
              <a:endParaRPr b="1" i="0" sz="2400" u="none" cap="none" strike="noStrike">
                <a:solidFill>
                  <a:schemeClr val="lt1"/>
                </a:solidFill>
                <a:latin typeface="Algerian"/>
                <a:ea typeface="Algerian"/>
                <a:cs typeface="Algerian"/>
                <a:sym typeface="Algerian"/>
              </a:endParaRPr>
            </a:p>
          </p:txBody>
        </p:sp>
      </p:grpSp>
      <p:sp>
        <p:nvSpPr>
          <p:cNvPr id="403" name="Google Shape;403;p16"/>
          <p:cNvSpPr/>
          <p:nvPr/>
        </p:nvSpPr>
        <p:spPr>
          <a:xfrm>
            <a:off x="2394858" y="264796"/>
            <a:ext cx="4416144" cy="1222024"/>
          </a:xfrm>
          <a:prstGeom prst="ellipse">
            <a:avLst/>
          </a:prstGeom>
          <a:gradFill>
            <a:gsLst>
              <a:gs pos="0">
                <a:srgbClr val="FFDC93"/>
              </a:gs>
              <a:gs pos="35000">
                <a:srgbClr val="FFE4B4"/>
              </a:gs>
              <a:gs pos="100000">
                <a:srgbClr val="FFF5E0"/>
              </a:gs>
            </a:gsLst>
            <a:lin ang="16200000" scaled="0"/>
          </a:gradFill>
          <a:ln cap="flat" cmpd="sng" w="9525">
            <a:solidFill>
              <a:schemeClr val="dk2"/>
            </a:solidFill>
            <a:prstDash val="solid"/>
            <a:round/>
            <a:headEnd len="sm" w="sm" type="none"/>
            <a:tailEnd len="sm" w="sm" type="none"/>
          </a:ln>
          <a:effectLst>
            <a:outerShdw blurRad="40000" rotWithShape="0" dir="5400000" dist="20000">
              <a:srgbClr val="000000">
                <a:alpha val="37647"/>
              </a:srgbClr>
            </a:outerShdw>
            <a:reflection blurRad="0" dir="5400000" dist="50800" endA="300" endPos="90000" kx="0" rotWithShape="0" algn="bl" stA="50000" stPos="0" sy="-100000" ky="0"/>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1400" u="none" cap="none" strike="noStrike">
              <a:solidFill>
                <a:srgbClr val="C6BECB"/>
              </a:solidFill>
              <a:latin typeface="Arial"/>
              <a:ea typeface="Arial"/>
              <a:cs typeface="Arial"/>
              <a:sym typeface="Arial"/>
            </a:endParaRPr>
          </a:p>
        </p:txBody>
      </p:sp>
      <p:sp>
        <p:nvSpPr>
          <p:cNvPr id="404" name="Google Shape;404;p16"/>
          <p:cNvSpPr/>
          <p:nvPr/>
        </p:nvSpPr>
        <p:spPr>
          <a:xfrm>
            <a:off x="1501775" y="275643"/>
            <a:ext cx="6030479"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000" u="none" cap="none" strike="noStrike">
                <a:solidFill>
                  <a:schemeClr val="dk2"/>
                </a:solidFill>
                <a:latin typeface="Jacques Francois Shadow"/>
                <a:ea typeface="Jacques Francois Shadow"/>
                <a:cs typeface="Jacques Francois Shadow"/>
                <a:sym typeface="Jacques Francois Shadow"/>
              </a:rPr>
              <a:t>    </a:t>
            </a:r>
            <a:r>
              <a:rPr b="1" i="0" lang="en-US" sz="2400" u="none" cap="none" strike="noStrike">
                <a:solidFill>
                  <a:schemeClr val="dk2"/>
                </a:solidFill>
                <a:latin typeface="Algerian"/>
                <a:ea typeface="Algerian"/>
                <a:cs typeface="Algerian"/>
                <a:sym typeface="Algerian"/>
              </a:rPr>
              <a:t>RAKHI MAKING </a:t>
            </a:r>
            <a:endParaRPr/>
          </a:p>
          <a:p>
            <a:pPr indent="0" lvl="0" marL="0" marR="0" rtl="0" algn="ctr">
              <a:lnSpc>
                <a:spcPct val="100000"/>
              </a:lnSpc>
              <a:spcBef>
                <a:spcPts val="0"/>
              </a:spcBef>
              <a:spcAft>
                <a:spcPts val="0"/>
              </a:spcAft>
              <a:buNone/>
            </a:pPr>
            <a:r>
              <a:rPr b="1" i="0" lang="en-US" sz="2400" u="none" cap="none" strike="noStrike">
                <a:solidFill>
                  <a:schemeClr val="dk2"/>
                </a:solidFill>
                <a:latin typeface="Algerian"/>
                <a:ea typeface="Algerian"/>
                <a:cs typeface="Algerian"/>
                <a:sym typeface="Algerian"/>
              </a:rPr>
              <a:t>ON </a:t>
            </a:r>
            <a:endParaRPr/>
          </a:p>
          <a:p>
            <a:pPr indent="0" lvl="0" marL="0" marR="0" rtl="0" algn="ctr">
              <a:lnSpc>
                <a:spcPct val="100000"/>
              </a:lnSpc>
              <a:spcBef>
                <a:spcPts val="0"/>
              </a:spcBef>
              <a:spcAft>
                <a:spcPts val="0"/>
              </a:spcAft>
              <a:buNone/>
            </a:pPr>
            <a:r>
              <a:rPr b="1" i="0" lang="en-US" sz="2400" u="none" cap="none" strike="noStrike">
                <a:solidFill>
                  <a:schemeClr val="dk2"/>
                </a:solidFill>
                <a:latin typeface="Algerian"/>
                <a:ea typeface="Algerian"/>
                <a:cs typeface="Algerian"/>
                <a:sym typeface="Algerian"/>
              </a:rPr>
              <a:t>    RAKSHA BANDHAN</a:t>
            </a:r>
            <a:endParaRPr b="1" i="0" sz="2400" u="none" cap="none" strike="noStrike">
              <a:solidFill>
                <a:schemeClr val="dk2"/>
              </a:solidFill>
              <a:latin typeface="Algerian"/>
              <a:ea typeface="Algerian"/>
              <a:cs typeface="Algerian"/>
              <a:sym typeface="Algerian"/>
            </a:endParaRPr>
          </a:p>
        </p:txBody>
      </p:sp>
      <p:pic>
        <p:nvPicPr>
          <p:cNvPr id="405" name="Google Shape;405;p16"/>
          <p:cNvPicPr preferRelativeResize="0"/>
          <p:nvPr/>
        </p:nvPicPr>
        <p:blipFill rotWithShape="1">
          <a:blip r:embed="rId4">
            <a:alphaModFix/>
          </a:blip>
          <a:srcRect b="6815" l="-9830" r="9829" t="-4628"/>
          <a:stretch/>
        </p:blipFill>
        <p:spPr>
          <a:xfrm>
            <a:off x="-31880" y="2137527"/>
            <a:ext cx="1871771" cy="2828212"/>
          </a:xfrm>
          <a:prstGeom prst="rect">
            <a:avLst/>
          </a:prstGeom>
          <a:noFill/>
          <a:ln>
            <a:noFill/>
          </a:ln>
        </p:spPr>
      </p:pic>
      <p:pic>
        <p:nvPicPr>
          <p:cNvPr id="406" name="Google Shape;406;p16"/>
          <p:cNvPicPr preferRelativeResize="0"/>
          <p:nvPr/>
        </p:nvPicPr>
        <p:blipFill rotWithShape="1">
          <a:blip r:embed="rId5">
            <a:alphaModFix/>
          </a:blip>
          <a:srcRect b="14363" l="0" r="0" t="0"/>
          <a:stretch/>
        </p:blipFill>
        <p:spPr>
          <a:xfrm>
            <a:off x="6342364" y="1459567"/>
            <a:ext cx="2431321" cy="3506172"/>
          </a:xfrm>
          <a:prstGeom prst="rect">
            <a:avLst/>
          </a:prstGeom>
          <a:noFill/>
          <a:ln>
            <a:noFill/>
          </a:ln>
        </p:spPr>
      </p:pic>
      <p:pic>
        <p:nvPicPr>
          <p:cNvPr id="407" name="Google Shape;407;p16"/>
          <p:cNvPicPr preferRelativeResize="0"/>
          <p:nvPr/>
        </p:nvPicPr>
        <p:blipFill rotWithShape="1">
          <a:blip r:embed="rId6">
            <a:alphaModFix/>
          </a:blip>
          <a:srcRect b="0" l="0" r="0" t="0"/>
          <a:stretch/>
        </p:blipFill>
        <p:spPr>
          <a:xfrm>
            <a:off x="1839892" y="2784054"/>
            <a:ext cx="1713952" cy="2181684"/>
          </a:xfrm>
          <a:prstGeom prst="rect">
            <a:avLst/>
          </a:prstGeom>
          <a:noFill/>
          <a:ln>
            <a:noFill/>
          </a:ln>
        </p:spPr>
      </p:pic>
      <p:pic>
        <p:nvPicPr>
          <p:cNvPr id="408" name="Google Shape;408;p16"/>
          <p:cNvPicPr preferRelativeResize="0"/>
          <p:nvPr/>
        </p:nvPicPr>
        <p:blipFill rotWithShape="1">
          <a:blip r:embed="rId7">
            <a:alphaModFix/>
          </a:blip>
          <a:srcRect b="0" l="0" r="0" t="0"/>
          <a:stretch/>
        </p:blipFill>
        <p:spPr>
          <a:xfrm>
            <a:off x="3329929" y="2767016"/>
            <a:ext cx="3230523" cy="2314445"/>
          </a:xfrm>
          <a:prstGeom prst="rect">
            <a:avLst/>
          </a:prstGeom>
          <a:noFill/>
          <a:ln>
            <a:noFill/>
          </a:ln>
        </p:spPr>
      </p:pic>
      <p:sp>
        <p:nvSpPr>
          <p:cNvPr id="409" name="Google Shape;409;p16"/>
          <p:cNvSpPr txBox="1"/>
          <p:nvPr/>
        </p:nvSpPr>
        <p:spPr>
          <a:xfrm>
            <a:off x="2159530" y="1618303"/>
            <a:ext cx="4383819"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400" u="none" cap="none" strike="noStrike">
                <a:solidFill>
                  <a:srgbClr val="943031"/>
                </a:solidFill>
                <a:latin typeface="Aref Ruqaa"/>
                <a:ea typeface="Aref Ruqaa"/>
                <a:cs typeface="Aref Ruqaa"/>
                <a:sym typeface="Aref Ruqaa"/>
              </a:rPr>
              <a:t>Young Laurelites made beautiful and colourful rakhis to celebrate the pious festival of Raksha Bandhan festival .The vibrancy of their happiness and zeal has lightened up the atmosphere . </a:t>
            </a:r>
            <a:endParaRPr b="1" i="0" sz="1400" u="none" cap="none" strike="noStrike">
              <a:solidFill>
                <a:srgbClr val="943031"/>
              </a:solidFill>
              <a:latin typeface="Aref Ruqaa"/>
              <a:ea typeface="Aref Ruqaa"/>
              <a:cs typeface="Aref Ruqaa"/>
              <a:sym typeface="Aref Ruqaa"/>
            </a:endParaRPr>
          </a:p>
        </p:txBody>
      </p:sp>
      <p:pic>
        <p:nvPicPr>
          <p:cNvPr id="410" name="Google Shape;410;p16"/>
          <p:cNvPicPr preferRelativeResize="0"/>
          <p:nvPr/>
        </p:nvPicPr>
        <p:blipFill rotWithShape="1">
          <a:blip r:embed="rId8">
            <a:alphaModFix/>
          </a:blip>
          <a:srcRect b="0" l="0" r="0" t="0"/>
          <a:stretch/>
        </p:blipFill>
        <p:spPr>
          <a:xfrm rot="-1128952">
            <a:off x="2340698" y="383921"/>
            <a:ext cx="1370015" cy="7717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pic>
        <p:nvPicPr>
          <p:cNvPr id="415" name="Google Shape;415;p17"/>
          <p:cNvPicPr preferRelativeResize="0"/>
          <p:nvPr/>
        </p:nvPicPr>
        <p:blipFill rotWithShape="1">
          <a:blip r:embed="rId3">
            <a:alphaModFix/>
          </a:blip>
          <a:srcRect b="0" l="0" r="0" t="0"/>
          <a:stretch/>
        </p:blipFill>
        <p:spPr>
          <a:xfrm>
            <a:off x="7281353" y="446316"/>
            <a:ext cx="1459876" cy="1948544"/>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pic>
        <p:nvPicPr>
          <p:cNvPr id="416" name="Google Shape;416;p17"/>
          <p:cNvPicPr preferRelativeResize="0"/>
          <p:nvPr/>
        </p:nvPicPr>
        <p:blipFill rotWithShape="1">
          <a:blip r:embed="rId4">
            <a:alphaModFix/>
          </a:blip>
          <a:srcRect b="0" l="0" r="0" t="0"/>
          <a:stretch/>
        </p:blipFill>
        <p:spPr>
          <a:xfrm>
            <a:off x="294085" y="1137558"/>
            <a:ext cx="1751239" cy="3113314"/>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417" name="Google Shape;417;p17"/>
          <p:cNvPicPr preferRelativeResize="0"/>
          <p:nvPr/>
        </p:nvPicPr>
        <p:blipFill rotWithShape="1">
          <a:blip r:embed="rId5">
            <a:alphaModFix/>
          </a:blip>
          <a:srcRect b="0" l="0" r="0" t="0"/>
          <a:stretch/>
        </p:blipFill>
        <p:spPr>
          <a:xfrm>
            <a:off x="2510519" y="446316"/>
            <a:ext cx="2054605" cy="3004456"/>
          </a:xfrm>
          <a:prstGeom prst="rect">
            <a:avLst/>
          </a:prstGeom>
          <a:noFill/>
          <a:ln cap="sq" cmpd="thickThin" w="88900">
            <a:solidFill>
              <a:srgbClr val="000000"/>
            </a:solidFill>
            <a:prstDash val="solid"/>
            <a:miter lim="800000"/>
            <a:headEnd len="sm" w="sm" type="none"/>
            <a:tailEnd len="sm" w="sm" type="none"/>
          </a:ln>
        </p:spPr>
      </p:pic>
      <p:pic>
        <p:nvPicPr>
          <p:cNvPr id="418" name="Google Shape;418;p17"/>
          <p:cNvPicPr preferRelativeResize="0"/>
          <p:nvPr/>
        </p:nvPicPr>
        <p:blipFill rotWithShape="1">
          <a:blip r:embed="rId6">
            <a:alphaModFix/>
          </a:blip>
          <a:srcRect b="0" l="0" r="0" t="0"/>
          <a:stretch/>
        </p:blipFill>
        <p:spPr>
          <a:xfrm>
            <a:off x="4846112" y="1137558"/>
            <a:ext cx="2154252" cy="3301696"/>
          </a:xfrm>
          <a:prstGeom prst="rect">
            <a:avLst/>
          </a:prstGeom>
          <a:noFill/>
          <a:ln cap="sq" cmpd="thickThin" w="88900">
            <a:solidFill>
              <a:srgbClr val="000000"/>
            </a:solidFill>
            <a:prstDash val="solid"/>
            <a:miter lim="800000"/>
            <a:headEnd len="sm" w="sm" type="none"/>
            <a:tailEnd len="sm" w="sm" type="none"/>
          </a:ln>
        </p:spPr>
      </p:pic>
      <p:pic>
        <p:nvPicPr>
          <p:cNvPr id="419" name="Google Shape;419;p17"/>
          <p:cNvPicPr preferRelativeResize="0"/>
          <p:nvPr/>
        </p:nvPicPr>
        <p:blipFill rotWithShape="1">
          <a:blip r:embed="rId7">
            <a:alphaModFix/>
          </a:blip>
          <a:srcRect b="0" l="0" r="0" t="0"/>
          <a:stretch/>
        </p:blipFill>
        <p:spPr>
          <a:xfrm>
            <a:off x="7200900" y="2694215"/>
            <a:ext cx="1540329" cy="2103661"/>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
        <p:nvSpPr>
          <p:cNvPr id="420" name="Google Shape;420;p17"/>
          <p:cNvSpPr/>
          <p:nvPr/>
        </p:nvSpPr>
        <p:spPr>
          <a:xfrm>
            <a:off x="2190666" y="3628325"/>
            <a:ext cx="2454910" cy="1169551"/>
          </a:xfrm>
          <a:prstGeom prst="rect">
            <a:avLst/>
          </a:prstGeom>
          <a:solidFill>
            <a:srgbClr val="62202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दूसरी कक्षा के बच्चों की कविता वाचन गतिविधि करवाई गई। जिसमे बच्चों ने उचित उच्चारण द्वारा कविता गाकर अपना आत्मविश्वास बढ़ाया।</a:t>
            </a:r>
            <a:endParaRPr/>
          </a:p>
        </p:txBody>
      </p:sp>
      <p:sp>
        <p:nvSpPr>
          <p:cNvPr id="421" name="Google Shape;421;p17"/>
          <p:cNvSpPr/>
          <p:nvPr/>
        </p:nvSpPr>
        <p:spPr>
          <a:xfrm>
            <a:off x="4929427" y="403105"/>
            <a:ext cx="2351926"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Arial"/>
                <a:ea typeface="Arial"/>
                <a:cs typeface="Arial"/>
                <a:sym typeface="Arial"/>
              </a:rPr>
              <a:t>कविता वाचन </a:t>
            </a:r>
            <a:endParaRPr/>
          </a:p>
        </p:txBody>
      </p:sp>
      <p:pic>
        <p:nvPicPr>
          <p:cNvPr id="422" name="Google Shape;422;p17"/>
          <p:cNvPicPr preferRelativeResize="0"/>
          <p:nvPr/>
        </p:nvPicPr>
        <p:blipFill rotWithShape="1">
          <a:blip r:embed="rId8">
            <a:alphaModFix/>
          </a:blip>
          <a:srcRect b="474" l="0" r="0" t="475"/>
          <a:stretch/>
        </p:blipFill>
        <p:spPr>
          <a:xfrm>
            <a:off x="1986726" y="2361439"/>
            <a:ext cx="481498" cy="135619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18"/>
          <p:cNvSpPr txBox="1"/>
          <p:nvPr/>
        </p:nvSpPr>
        <p:spPr>
          <a:xfrm>
            <a:off x="1632450" y="242060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18"/>
          <p:cNvSpPr/>
          <p:nvPr/>
        </p:nvSpPr>
        <p:spPr>
          <a:xfrm>
            <a:off x="855100" y="3744250"/>
            <a:ext cx="90666" cy="12960"/>
          </a:xfrm>
          <a:prstGeom prst="irregularSeal1">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pic>
        <p:nvPicPr>
          <p:cNvPr id="429" name="Google Shape;429;p18"/>
          <p:cNvPicPr preferRelativeResize="0"/>
          <p:nvPr/>
        </p:nvPicPr>
        <p:blipFill rotWithShape="1">
          <a:blip r:embed="rId3">
            <a:alphaModFix/>
          </a:blip>
          <a:srcRect b="0" l="11910" r="-11908" t="0"/>
          <a:stretch/>
        </p:blipFill>
        <p:spPr>
          <a:xfrm rot="-811868">
            <a:off x="185188" y="292054"/>
            <a:ext cx="1964324" cy="2125643"/>
          </a:xfrm>
          <a:prstGeom prst="ellipse">
            <a:avLst/>
          </a:prstGeom>
          <a:noFill/>
          <a:ln>
            <a:noFill/>
          </a:ln>
        </p:spPr>
      </p:pic>
      <p:pic>
        <p:nvPicPr>
          <p:cNvPr id="430" name="Google Shape;430;p18"/>
          <p:cNvPicPr preferRelativeResize="0"/>
          <p:nvPr/>
        </p:nvPicPr>
        <p:blipFill rotWithShape="1">
          <a:blip r:embed="rId4">
            <a:alphaModFix/>
          </a:blip>
          <a:srcRect b="0" l="1360" r="-1358" t="-71232"/>
          <a:stretch/>
        </p:blipFill>
        <p:spPr>
          <a:xfrm>
            <a:off x="6709800" y="-1071931"/>
            <a:ext cx="2283974" cy="2933419"/>
          </a:xfrm>
          <a:prstGeom prst="rect">
            <a:avLst/>
          </a:prstGeom>
          <a:noFill/>
          <a:ln>
            <a:noFill/>
          </a:ln>
        </p:spPr>
      </p:pic>
      <p:pic>
        <p:nvPicPr>
          <p:cNvPr id="431" name="Google Shape;431;p18"/>
          <p:cNvPicPr preferRelativeResize="0"/>
          <p:nvPr/>
        </p:nvPicPr>
        <p:blipFill rotWithShape="1">
          <a:blip r:embed="rId5">
            <a:alphaModFix/>
          </a:blip>
          <a:srcRect b="10402" l="0" r="0" t="0"/>
          <a:stretch/>
        </p:blipFill>
        <p:spPr>
          <a:xfrm>
            <a:off x="2018175" y="2810125"/>
            <a:ext cx="4398620" cy="2100175"/>
          </a:xfrm>
          <a:prstGeom prst="rect">
            <a:avLst/>
          </a:prstGeom>
          <a:noFill/>
          <a:ln>
            <a:noFill/>
          </a:ln>
        </p:spPr>
      </p:pic>
      <p:sp>
        <p:nvSpPr>
          <p:cNvPr id="432" name="Google Shape;432;p18"/>
          <p:cNvSpPr/>
          <p:nvPr/>
        </p:nvSpPr>
        <p:spPr>
          <a:xfrm>
            <a:off x="2469026" y="1080051"/>
            <a:ext cx="3225666" cy="1502259"/>
          </a:xfrm>
          <a:prstGeom prst="wedgeRoundRectCallout">
            <a:avLst>
              <a:gd fmla="val -20833" name="adj1"/>
              <a:gd fmla="val 62500"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t/>
            </a:r>
            <a:endParaRPr b="1" i="1" sz="13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solidFill>
                  <a:srgbClr val="943031"/>
                </a:solidFill>
                <a:latin typeface="Aref Ruqaa"/>
                <a:ea typeface="Aref Ruqaa"/>
                <a:cs typeface="Aref Ruqaa"/>
                <a:sym typeface="Aref Ruqaa"/>
              </a:rPr>
              <a:t>India is a land of diversity. Different cultures and states have their own separate identity. To acquaint the students about  the diverse culture and costumes of different states of India, an activity was conducted for class III.</a:t>
            </a:r>
            <a:endParaRPr b="1" i="1" sz="1300" u="none" cap="none" strike="noStrike">
              <a:solidFill>
                <a:srgbClr val="943031"/>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Nunito"/>
              <a:ea typeface="Nunito"/>
              <a:cs typeface="Nunito"/>
              <a:sym typeface="Nunito"/>
            </a:endParaRPr>
          </a:p>
        </p:txBody>
      </p:sp>
      <p:pic>
        <p:nvPicPr>
          <p:cNvPr id="433" name="Google Shape;433;p18"/>
          <p:cNvPicPr preferRelativeResize="0"/>
          <p:nvPr/>
        </p:nvPicPr>
        <p:blipFill rotWithShape="1">
          <a:blip r:embed="rId6">
            <a:alphaModFix/>
          </a:blip>
          <a:srcRect b="0" l="0" r="0" t="0"/>
          <a:stretch/>
        </p:blipFill>
        <p:spPr>
          <a:xfrm>
            <a:off x="6480988" y="1986875"/>
            <a:ext cx="1950250" cy="3019650"/>
          </a:xfrm>
          <a:prstGeom prst="rect">
            <a:avLst/>
          </a:prstGeom>
          <a:noFill/>
          <a:ln>
            <a:noFill/>
          </a:ln>
        </p:spPr>
      </p:pic>
      <p:pic>
        <p:nvPicPr>
          <p:cNvPr id="434" name="Google Shape;434;p18"/>
          <p:cNvPicPr preferRelativeResize="0"/>
          <p:nvPr/>
        </p:nvPicPr>
        <p:blipFill rotWithShape="1">
          <a:blip r:embed="rId7">
            <a:alphaModFix/>
          </a:blip>
          <a:srcRect b="1390" l="45744" r="13862" t="-1390"/>
          <a:stretch/>
        </p:blipFill>
        <p:spPr>
          <a:xfrm rot="-662836">
            <a:off x="1299293" y="95849"/>
            <a:ext cx="1211465" cy="2183954"/>
          </a:xfrm>
          <a:prstGeom prst="rect">
            <a:avLst/>
          </a:prstGeom>
          <a:noFill/>
          <a:ln>
            <a:noFill/>
          </a:ln>
        </p:spPr>
      </p:pic>
      <p:pic>
        <p:nvPicPr>
          <p:cNvPr id="435" name="Google Shape;435;p18"/>
          <p:cNvPicPr preferRelativeResize="0"/>
          <p:nvPr/>
        </p:nvPicPr>
        <p:blipFill rotWithShape="1">
          <a:blip r:embed="rId8">
            <a:alphaModFix/>
          </a:blip>
          <a:srcRect b="0" l="-10019" r="10019" t="0"/>
          <a:stretch/>
        </p:blipFill>
        <p:spPr>
          <a:xfrm>
            <a:off x="5308018" y="312400"/>
            <a:ext cx="1930257" cy="1750875"/>
          </a:xfrm>
          <a:prstGeom prst="rect">
            <a:avLst/>
          </a:prstGeom>
          <a:noFill/>
          <a:ln>
            <a:noFill/>
          </a:ln>
        </p:spPr>
      </p:pic>
      <p:pic>
        <p:nvPicPr>
          <p:cNvPr id="436" name="Google Shape;436;p18"/>
          <p:cNvPicPr preferRelativeResize="0"/>
          <p:nvPr/>
        </p:nvPicPr>
        <p:blipFill rotWithShape="1">
          <a:blip r:embed="rId9">
            <a:alphaModFix/>
          </a:blip>
          <a:srcRect b="0" l="0" r="0" t="0"/>
          <a:stretch/>
        </p:blipFill>
        <p:spPr>
          <a:xfrm>
            <a:off x="209826" y="2420600"/>
            <a:ext cx="1607501" cy="2403174"/>
          </a:xfrm>
          <a:prstGeom prst="rect">
            <a:avLst/>
          </a:prstGeom>
          <a:noFill/>
          <a:ln>
            <a:noFill/>
          </a:ln>
        </p:spPr>
      </p:pic>
      <p:sp>
        <p:nvSpPr>
          <p:cNvPr id="437" name="Google Shape;437;p18"/>
          <p:cNvSpPr/>
          <p:nvPr/>
        </p:nvSpPr>
        <p:spPr>
          <a:xfrm>
            <a:off x="2187236" y="275417"/>
            <a:ext cx="3830705" cy="625362"/>
          </a:xfrm>
          <a:prstGeom prst="horizontalScroll">
            <a:avLst>
              <a:gd fmla="val 12500" name="adj"/>
            </a:avLst>
          </a:prstGeom>
          <a:solidFill>
            <a:schemeClr val="lt2"/>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1" i="0" lang="en-US" sz="1900" u="none" cap="none" strike="noStrike">
                <a:solidFill>
                  <a:schemeClr val="dk2"/>
                </a:solidFill>
                <a:latin typeface="Algerian"/>
                <a:ea typeface="Algerian"/>
                <a:cs typeface="Algerian"/>
                <a:sym typeface="Algerian"/>
              </a:rPr>
              <a:t>      </a:t>
            </a:r>
            <a:endParaRPr b="1" i="0" sz="1900" u="none" cap="none" strike="noStrike">
              <a:solidFill>
                <a:schemeClr val="dk2"/>
              </a:solidFill>
              <a:latin typeface="Algerian"/>
              <a:ea typeface="Algerian"/>
              <a:cs typeface="Algerian"/>
              <a:sym typeface="Algerian"/>
            </a:endParaRPr>
          </a:p>
          <a:p>
            <a:pPr indent="0" lvl="0" marL="0" marR="0" rtl="0" algn="l">
              <a:lnSpc>
                <a:spcPct val="100000"/>
              </a:lnSpc>
              <a:spcBef>
                <a:spcPts val="0"/>
              </a:spcBef>
              <a:spcAft>
                <a:spcPts val="0"/>
              </a:spcAft>
              <a:buClr>
                <a:srgbClr val="000000"/>
              </a:buClr>
              <a:buSzPts val="1900"/>
              <a:buFont typeface="Arial"/>
              <a:buNone/>
            </a:pPr>
            <a:r>
              <a:rPr b="1" i="0" lang="en-US" sz="1900" u="none" cap="none" strike="noStrike">
                <a:solidFill>
                  <a:schemeClr val="dk2"/>
                </a:solidFill>
                <a:latin typeface="Algerian"/>
                <a:ea typeface="Algerian"/>
                <a:cs typeface="Algerian"/>
                <a:sym typeface="Algerian"/>
              </a:rPr>
              <a:t>       </a:t>
            </a:r>
            <a:r>
              <a:rPr b="1" i="0" lang="en-US" sz="2000" u="none" cap="none" strike="noStrike">
                <a:solidFill>
                  <a:schemeClr val="dk2"/>
                </a:solidFill>
                <a:latin typeface="Algerian"/>
                <a:ea typeface="Algerian"/>
                <a:cs typeface="Algerian"/>
                <a:sym typeface="Algerian"/>
              </a:rPr>
              <a:t>TRADITIONAL DRESSES</a:t>
            </a:r>
            <a:endParaRPr b="1" i="0" sz="1900" u="none" cap="none" strike="noStrike">
              <a:solidFill>
                <a:schemeClr val="dk2"/>
              </a:solidFill>
              <a:latin typeface="Algerian"/>
              <a:ea typeface="Algerian"/>
              <a:cs typeface="Algerian"/>
              <a:sym typeface="Algerian"/>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pic>
        <p:nvPicPr>
          <p:cNvPr id="438" name="Google Shape;438;p18"/>
          <p:cNvPicPr preferRelativeResize="0"/>
          <p:nvPr/>
        </p:nvPicPr>
        <p:blipFill rotWithShape="1">
          <a:blip r:embed="rId10">
            <a:alphaModFix/>
          </a:blip>
          <a:srcRect b="0" l="41348" r="25840" t="48519"/>
          <a:stretch/>
        </p:blipFill>
        <p:spPr>
          <a:xfrm>
            <a:off x="7626950" y="1713975"/>
            <a:ext cx="1228324" cy="1445451"/>
          </a:xfrm>
          <a:prstGeom prst="rect">
            <a:avLst/>
          </a:prstGeom>
          <a:noFill/>
          <a:ln>
            <a:noFill/>
          </a:ln>
        </p:spPr>
      </p:pic>
      <p:grpSp>
        <p:nvGrpSpPr>
          <p:cNvPr id="439" name="Google Shape;439;p18"/>
          <p:cNvGrpSpPr/>
          <p:nvPr/>
        </p:nvGrpSpPr>
        <p:grpSpPr>
          <a:xfrm>
            <a:off x="7238920" y="214555"/>
            <a:ext cx="1638142" cy="684919"/>
            <a:chOff x="7249886" y="202973"/>
            <a:chExt cx="1638142" cy="684919"/>
          </a:xfrm>
        </p:grpSpPr>
        <p:sp>
          <p:nvSpPr>
            <p:cNvPr id="440" name="Google Shape;440;p18"/>
            <p:cNvSpPr/>
            <p:nvPr/>
          </p:nvSpPr>
          <p:spPr>
            <a:xfrm>
              <a:off x="7249886" y="202973"/>
              <a:ext cx="1638142"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441" name="Google Shape;441;p18"/>
            <p:cNvSpPr txBox="1"/>
            <p:nvPr/>
          </p:nvSpPr>
          <p:spPr>
            <a:xfrm>
              <a:off x="7337052" y="311199"/>
              <a:ext cx="1545689"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Class III</a:t>
              </a:r>
              <a:endParaRPr b="1" i="0" sz="2400" u="none" cap="none" strike="noStrike">
                <a:solidFill>
                  <a:schemeClr val="lt1"/>
                </a:solidFill>
                <a:latin typeface="Algerian"/>
                <a:ea typeface="Algerian"/>
                <a:cs typeface="Algerian"/>
                <a:sym typeface="Algerian"/>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19"/>
          <p:cNvSpPr/>
          <p:nvPr/>
        </p:nvSpPr>
        <p:spPr>
          <a:xfrm>
            <a:off x="3189514" y="969336"/>
            <a:ext cx="3091543" cy="1462708"/>
          </a:xfrm>
          <a:prstGeom prst="rect">
            <a:avLst/>
          </a:prstGeom>
          <a:solidFill>
            <a:srgbClr val="622020"/>
          </a:solidFill>
          <a:ln>
            <a:noFill/>
          </a:ln>
        </p:spPr>
        <p:txBody>
          <a:bodyPr anchorCtr="0" anchor="t" bIns="45700" lIns="91425" spcFirstLastPara="1" rIns="91425" wrap="square" tIns="45700">
            <a:spAutoFit/>
          </a:bodyPr>
          <a:lstStyle/>
          <a:p>
            <a:pPr indent="0" lvl="0" marL="0" marR="0" rtl="0" algn="ctr">
              <a:lnSpc>
                <a:spcPct val="106000"/>
              </a:lnSpc>
              <a:spcBef>
                <a:spcPts val="0"/>
              </a:spcBef>
              <a:spcAft>
                <a:spcPts val="0"/>
              </a:spcAft>
              <a:buNone/>
            </a:pPr>
            <a:r>
              <a:rPr b="0" i="0" lang="en-US" sz="1400" u="none" cap="none" strike="noStrike">
                <a:solidFill>
                  <a:schemeClr val="lt1"/>
                </a:solidFill>
                <a:latin typeface="Arial"/>
                <a:ea typeface="Arial"/>
                <a:cs typeface="Arial"/>
                <a:sym typeface="Arial"/>
              </a:rPr>
              <a:t>तीसरी कक्षा के विद्यार्थियों द्वारा ‘ कहानी वाचन करवाया गया l जिसमें सभी विद्यार्थियों ने बढ़-चढ़ कर भाग लिया l सभी विद्यार्थियों ने उत्साहपूर्वक प्रदर्शन किया l इस गतिविधि के दौरान उन्होंने कल्पनाशक्ति एवं विचारशीलता को अभिव्यक्त किया </a:t>
            </a:r>
            <a:r>
              <a:rPr b="0" i="0" lang="en-US" sz="1400" u="none" cap="none" strike="noStrike">
                <a:solidFill>
                  <a:srgbClr val="4A4A4A"/>
                </a:solidFill>
                <a:latin typeface="Arial"/>
                <a:ea typeface="Arial"/>
                <a:cs typeface="Arial"/>
                <a:sym typeface="Arial"/>
              </a:rPr>
              <a:t>l</a:t>
            </a:r>
            <a:endParaRPr b="0" i="0" sz="1100" u="none" cap="none" strike="noStrike">
              <a:solidFill>
                <a:srgbClr val="000000"/>
              </a:solidFill>
              <a:latin typeface="Calibri"/>
              <a:ea typeface="Calibri"/>
              <a:cs typeface="Calibri"/>
              <a:sym typeface="Calibri"/>
            </a:endParaRPr>
          </a:p>
        </p:txBody>
      </p:sp>
      <p:pic>
        <p:nvPicPr>
          <p:cNvPr id="447" name="Google Shape;447;p19"/>
          <p:cNvPicPr preferRelativeResize="0"/>
          <p:nvPr/>
        </p:nvPicPr>
        <p:blipFill rotWithShape="1">
          <a:blip r:embed="rId3">
            <a:alphaModFix/>
          </a:blip>
          <a:srcRect b="0" l="0" r="0" t="0"/>
          <a:stretch/>
        </p:blipFill>
        <p:spPr>
          <a:xfrm>
            <a:off x="512818" y="1055915"/>
            <a:ext cx="2350125" cy="3030758"/>
          </a:xfrm>
          <a:prstGeom prst="rect">
            <a:avLst/>
          </a:prstGeom>
          <a:noFill/>
          <a:ln cap="sq" cmpd="thickThin" w="228600">
            <a:solidFill>
              <a:srgbClr val="000000"/>
            </a:solidFill>
            <a:prstDash val="solid"/>
            <a:miter lim="800000"/>
            <a:headEnd len="sm" w="sm" type="none"/>
            <a:tailEnd len="sm" w="sm" type="none"/>
          </a:ln>
        </p:spPr>
      </p:pic>
      <p:pic>
        <p:nvPicPr>
          <p:cNvPr id="448" name="Google Shape;448;p19"/>
          <p:cNvPicPr preferRelativeResize="0"/>
          <p:nvPr/>
        </p:nvPicPr>
        <p:blipFill rotWithShape="1">
          <a:blip r:embed="rId4">
            <a:alphaModFix/>
          </a:blip>
          <a:srcRect b="0" l="0" r="0" t="0"/>
          <a:stretch/>
        </p:blipFill>
        <p:spPr>
          <a:xfrm>
            <a:off x="6542314" y="631371"/>
            <a:ext cx="2090057" cy="3655484"/>
          </a:xfrm>
          <a:prstGeom prst="rect">
            <a:avLst/>
          </a:prstGeom>
          <a:noFill/>
          <a:ln cap="sq" cmpd="thickThin" w="228600">
            <a:solidFill>
              <a:srgbClr val="000000"/>
            </a:solidFill>
            <a:prstDash val="solid"/>
            <a:miter lim="800000"/>
            <a:headEnd len="sm" w="sm" type="none"/>
            <a:tailEnd len="sm" w="sm" type="none"/>
          </a:ln>
        </p:spPr>
      </p:pic>
      <p:pic>
        <p:nvPicPr>
          <p:cNvPr id="449" name="Google Shape;449;p19"/>
          <p:cNvPicPr preferRelativeResize="0"/>
          <p:nvPr/>
        </p:nvPicPr>
        <p:blipFill rotWithShape="1">
          <a:blip r:embed="rId5">
            <a:alphaModFix/>
          </a:blip>
          <a:srcRect b="0" l="0" r="0" t="0"/>
          <a:stretch/>
        </p:blipFill>
        <p:spPr>
          <a:xfrm>
            <a:off x="3398115" y="2981395"/>
            <a:ext cx="1140691" cy="1559081"/>
          </a:xfrm>
          <a:prstGeom prst="rect">
            <a:avLst/>
          </a:prstGeom>
          <a:noFill/>
          <a:ln cap="sq" cmpd="thickThin" w="228600">
            <a:solidFill>
              <a:srgbClr val="000000"/>
            </a:solidFill>
            <a:prstDash val="solid"/>
            <a:miter lim="800000"/>
            <a:headEnd len="sm" w="sm" type="none"/>
            <a:tailEnd len="sm" w="sm" type="none"/>
          </a:ln>
        </p:spPr>
      </p:pic>
      <p:pic>
        <p:nvPicPr>
          <p:cNvPr id="450" name="Google Shape;450;p19"/>
          <p:cNvPicPr preferRelativeResize="0"/>
          <p:nvPr/>
        </p:nvPicPr>
        <p:blipFill rotWithShape="1">
          <a:blip r:embed="rId6">
            <a:alphaModFix/>
          </a:blip>
          <a:srcRect b="0" l="0" r="0" t="0"/>
          <a:stretch/>
        </p:blipFill>
        <p:spPr>
          <a:xfrm>
            <a:off x="4920389" y="2974736"/>
            <a:ext cx="1132068" cy="1565740"/>
          </a:xfrm>
          <a:prstGeom prst="rect">
            <a:avLst/>
          </a:prstGeom>
          <a:noFill/>
          <a:ln cap="sq" cmpd="thickThin" w="228600">
            <a:solidFill>
              <a:srgbClr val="000000"/>
            </a:solidFill>
            <a:prstDash val="solid"/>
            <a:miter lim="800000"/>
            <a:headEnd len="sm" w="sm" type="none"/>
            <a:tailEnd len="sm" w="sm" type="none"/>
          </a:ln>
        </p:spPr>
      </p:pic>
      <p:sp>
        <p:nvSpPr>
          <p:cNvPr id="451" name="Google Shape;451;p19"/>
          <p:cNvSpPr/>
          <p:nvPr/>
        </p:nvSpPr>
        <p:spPr>
          <a:xfrm>
            <a:off x="3398115" y="427412"/>
            <a:ext cx="2762616" cy="402674"/>
          </a:xfrm>
          <a:prstGeom prst="rect">
            <a:avLst/>
          </a:prstGeom>
          <a:noFill/>
          <a:ln>
            <a:noFill/>
          </a:ln>
        </p:spPr>
        <p:txBody>
          <a:bodyPr anchorCtr="0" anchor="t" bIns="45700" lIns="91425" spcFirstLastPara="1" rIns="91425" wrap="square" tIns="45700">
            <a:spAutoFit/>
          </a:bodyPr>
          <a:lstStyle/>
          <a:p>
            <a:pPr indent="0" lvl="0" marL="0" marR="179705" rtl="0" algn="ctr">
              <a:lnSpc>
                <a:spcPct val="106000"/>
              </a:lnSpc>
              <a:spcBef>
                <a:spcPts val="0"/>
              </a:spcBef>
              <a:spcAft>
                <a:spcPts val="0"/>
              </a:spcAft>
              <a:buNone/>
            </a:pPr>
            <a:r>
              <a:rPr b="1" i="0" lang="en-US" sz="2000" u="sng" cap="none" strike="noStrike">
                <a:solidFill>
                  <a:srgbClr val="4A4A4A"/>
                </a:solidFill>
                <a:latin typeface="Arial"/>
                <a:ea typeface="Arial"/>
                <a:cs typeface="Arial"/>
                <a:sym typeface="Arial"/>
              </a:rPr>
              <a:t>कहानी वाचन गतिविधि</a:t>
            </a:r>
            <a:endParaRPr b="0" i="0" sz="1600" u="none" cap="none" strike="noStrike">
              <a:solidFill>
                <a:srgbClr val="000000"/>
              </a:solidFill>
              <a:latin typeface="Calibri"/>
              <a:ea typeface="Calibri"/>
              <a:cs typeface="Calibri"/>
              <a:sym typeface="Calibri"/>
            </a:endParaRPr>
          </a:p>
        </p:txBody>
      </p:sp>
      <p:pic>
        <p:nvPicPr>
          <p:cNvPr id="452" name="Google Shape;452;p19"/>
          <p:cNvPicPr preferRelativeResize="0"/>
          <p:nvPr/>
        </p:nvPicPr>
        <p:blipFill rotWithShape="1">
          <a:blip r:embed="rId7">
            <a:alphaModFix/>
          </a:blip>
          <a:srcRect b="474" l="0" r="0" t="475"/>
          <a:stretch/>
        </p:blipFill>
        <p:spPr>
          <a:xfrm rot="-715104">
            <a:off x="2885064" y="85813"/>
            <a:ext cx="481498" cy="108587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pic>
        <p:nvPicPr>
          <p:cNvPr id="457" name="Google Shape;457;p20"/>
          <p:cNvPicPr preferRelativeResize="0"/>
          <p:nvPr/>
        </p:nvPicPr>
        <p:blipFill rotWithShape="1">
          <a:blip r:embed="rId3">
            <a:alphaModFix/>
          </a:blip>
          <a:srcRect b="0" l="0" r="0" t="0"/>
          <a:stretch/>
        </p:blipFill>
        <p:spPr>
          <a:xfrm>
            <a:off x="1171792" y="3411242"/>
            <a:ext cx="1131273" cy="143906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58" name="Google Shape;458;p20"/>
          <p:cNvPicPr preferRelativeResize="0"/>
          <p:nvPr/>
        </p:nvPicPr>
        <p:blipFill rotWithShape="1">
          <a:blip r:embed="rId4">
            <a:alphaModFix/>
          </a:blip>
          <a:srcRect b="0" l="0" r="0" t="0"/>
          <a:stretch/>
        </p:blipFill>
        <p:spPr>
          <a:xfrm>
            <a:off x="6507810" y="3411242"/>
            <a:ext cx="1029546" cy="143906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59" name="Google Shape;459;p20"/>
          <p:cNvPicPr preferRelativeResize="0"/>
          <p:nvPr/>
        </p:nvPicPr>
        <p:blipFill rotWithShape="1">
          <a:blip r:embed="rId5">
            <a:alphaModFix/>
          </a:blip>
          <a:srcRect b="13517" l="0" r="0" t="0"/>
          <a:stretch/>
        </p:blipFill>
        <p:spPr>
          <a:xfrm>
            <a:off x="2855655" y="2100943"/>
            <a:ext cx="2962640" cy="22098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60" name="Google Shape;460;p20"/>
          <p:cNvPicPr preferRelativeResize="0"/>
          <p:nvPr/>
        </p:nvPicPr>
        <p:blipFill rotWithShape="1">
          <a:blip r:embed="rId6">
            <a:alphaModFix/>
          </a:blip>
          <a:srcRect b="38030" l="0" r="0" t="17739"/>
          <a:stretch/>
        </p:blipFill>
        <p:spPr>
          <a:xfrm>
            <a:off x="6006946" y="1957336"/>
            <a:ext cx="1846380" cy="127041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61" name="Google Shape;461;p20"/>
          <p:cNvPicPr preferRelativeResize="0"/>
          <p:nvPr/>
        </p:nvPicPr>
        <p:blipFill rotWithShape="1">
          <a:blip r:embed="rId7">
            <a:alphaModFix/>
          </a:blip>
          <a:srcRect b="0" l="0" r="0" t="0"/>
          <a:stretch/>
        </p:blipFill>
        <p:spPr>
          <a:xfrm>
            <a:off x="807854" y="1957336"/>
            <a:ext cx="1859150" cy="128116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462" name="Google Shape;462;p20"/>
          <p:cNvSpPr txBox="1"/>
          <p:nvPr>
            <p:ph idx="1" type="body"/>
          </p:nvPr>
        </p:nvSpPr>
        <p:spPr>
          <a:xfrm>
            <a:off x="195943" y="468087"/>
            <a:ext cx="8588828" cy="1316508"/>
          </a:xfrm>
          <a:prstGeom prst="rect">
            <a:avLst/>
          </a:prstGeom>
          <a:noFill/>
          <a:ln>
            <a:noFill/>
          </a:ln>
        </p:spPr>
        <p:txBody>
          <a:bodyPr anchorCtr="0" anchor="ctr" bIns="91425" lIns="91425" spcFirstLastPara="1" rIns="91425" wrap="square" tIns="91425">
            <a:noAutofit/>
          </a:bodyPr>
          <a:lstStyle/>
          <a:p>
            <a:pPr indent="0" lvl="0" marL="139700" rtl="0" algn="ctr">
              <a:lnSpc>
                <a:spcPct val="100000"/>
              </a:lnSpc>
              <a:spcBef>
                <a:spcPts val="0"/>
              </a:spcBef>
              <a:spcAft>
                <a:spcPts val="0"/>
              </a:spcAft>
              <a:buSzPts val="1400"/>
              <a:buNone/>
            </a:pPr>
            <a:r>
              <a:rPr b="1" lang="en-US">
                <a:solidFill>
                  <a:srgbClr val="002060"/>
                </a:solidFill>
                <a:latin typeface="Corsiva"/>
                <a:ea typeface="Corsiva"/>
                <a:cs typeface="Corsiva"/>
                <a:sym typeface="Corsiva"/>
              </a:rPr>
              <a:t>‘</a:t>
            </a:r>
            <a:r>
              <a:rPr b="1" lang="en-US" sz="1800">
                <a:solidFill>
                  <a:srgbClr val="002060"/>
                </a:solidFill>
                <a:latin typeface="Corsiva"/>
                <a:ea typeface="Corsiva"/>
                <a:cs typeface="Corsiva"/>
                <a:sym typeface="Corsiva"/>
              </a:rPr>
              <a:t>A love between a brother and a sister is one of the deepest and noblest of human emotions’</a:t>
            </a:r>
            <a:endParaRPr b="1" sz="1800">
              <a:solidFill>
                <a:srgbClr val="002060"/>
              </a:solidFill>
              <a:latin typeface="Corsiva"/>
              <a:ea typeface="Corsiva"/>
              <a:cs typeface="Corsiva"/>
              <a:sym typeface="Corsiva"/>
            </a:endParaRPr>
          </a:p>
          <a:p>
            <a:pPr indent="0" lvl="0" marL="139700" rtl="0" algn="ctr">
              <a:lnSpc>
                <a:spcPct val="100000"/>
              </a:lnSpc>
              <a:spcBef>
                <a:spcPts val="0"/>
              </a:spcBef>
              <a:spcAft>
                <a:spcPts val="0"/>
              </a:spcAft>
              <a:buSzPts val="1400"/>
              <a:buNone/>
            </a:pPr>
            <a:r>
              <a:rPr b="1" lang="en-US" sz="1200">
                <a:solidFill>
                  <a:srgbClr val="943031"/>
                </a:solidFill>
                <a:latin typeface="Aref Ruqaa"/>
                <a:ea typeface="Aref Ruqaa"/>
                <a:cs typeface="Aref Ruqaa"/>
                <a:sym typeface="Aref Ruqaa"/>
              </a:rPr>
              <a:t>A joyous assembly was conducted by the students of class III-A on the occasion of Raksha Bandhan . The students presented a small but meaningful skit on the significance of this pious festival in which a young girl tied a Rakhi on her brother’s wrist and went on to enact how the ritual of the festival is performed. A melodious choir and traditional dance was presented with full zeal by the students. </a:t>
            </a:r>
            <a:endParaRPr b="1" sz="1200">
              <a:solidFill>
                <a:srgbClr val="943031"/>
              </a:solidFill>
              <a:latin typeface="Aref Ruqaa"/>
              <a:ea typeface="Aref Ruqaa"/>
              <a:cs typeface="Aref Ruqaa"/>
              <a:sym typeface="Aref Ruqa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6" name="Shape 466"/>
        <p:cNvGrpSpPr/>
        <p:nvPr/>
      </p:nvGrpSpPr>
      <p:grpSpPr>
        <a:xfrm>
          <a:off x="0" y="0"/>
          <a:ext cx="0" cy="0"/>
          <a:chOff x="0" y="0"/>
          <a:chExt cx="0" cy="0"/>
        </a:xfrm>
      </p:grpSpPr>
      <p:pic>
        <p:nvPicPr>
          <p:cNvPr descr="C:\Users\USER\Desktop\BO2.jfif" id="467" name="Google Shape;467;p21"/>
          <p:cNvPicPr preferRelativeResize="0"/>
          <p:nvPr/>
        </p:nvPicPr>
        <p:blipFill rotWithShape="1">
          <a:blip r:embed="rId4">
            <a:alphaModFix/>
          </a:blip>
          <a:srcRect b="0" l="0" r="0" t="0"/>
          <a:stretch/>
        </p:blipFill>
        <p:spPr>
          <a:xfrm>
            <a:off x="5788319" y="458950"/>
            <a:ext cx="2865824" cy="2140915"/>
          </a:xfrm>
          <a:prstGeom prst="rect">
            <a:avLst/>
          </a:prstGeom>
          <a:noFill/>
          <a:ln>
            <a:noFill/>
          </a:ln>
        </p:spPr>
      </p:pic>
      <p:pic>
        <p:nvPicPr>
          <p:cNvPr id="468" name="Google Shape;468;p21"/>
          <p:cNvPicPr preferRelativeResize="0"/>
          <p:nvPr/>
        </p:nvPicPr>
        <p:blipFill rotWithShape="1">
          <a:blip r:embed="rId5">
            <a:alphaModFix/>
          </a:blip>
          <a:srcRect b="0" l="0" r="0" t="0"/>
          <a:stretch/>
        </p:blipFill>
        <p:spPr>
          <a:xfrm>
            <a:off x="5767949" y="2830174"/>
            <a:ext cx="2886194" cy="1985652"/>
          </a:xfrm>
          <a:prstGeom prst="rect">
            <a:avLst/>
          </a:prstGeom>
          <a:noFill/>
          <a:ln>
            <a:noFill/>
          </a:ln>
        </p:spPr>
      </p:pic>
      <p:pic>
        <p:nvPicPr>
          <p:cNvPr id="469" name="Google Shape;469;p21"/>
          <p:cNvPicPr preferRelativeResize="0"/>
          <p:nvPr/>
        </p:nvPicPr>
        <p:blipFill rotWithShape="1">
          <a:blip r:embed="rId6">
            <a:alphaModFix/>
          </a:blip>
          <a:srcRect b="0" l="0" r="0" t="0"/>
          <a:stretch/>
        </p:blipFill>
        <p:spPr>
          <a:xfrm>
            <a:off x="330901" y="2895600"/>
            <a:ext cx="2828454" cy="1920226"/>
          </a:xfrm>
          <a:prstGeom prst="rect">
            <a:avLst/>
          </a:prstGeom>
          <a:noFill/>
          <a:ln>
            <a:noFill/>
          </a:ln>
        </p:spPr>
      </p:pic>
      <p:pic>
        <p:nvPicPr>
          <p:cNvPr id="470" name="Google Shape;470;p21"/>
          <p:cNvPicPr preferRelativeResize="0"/>
          <p:nvPr/>
        </p:nvPicPr>
        <p:blipFill rotWithShape="1">
          <a:blip r:embed="rId7">
            <a:alphaModFix/>
          </a:blip>
          <a:srcRect b="0" l="0" r="-19960" t="0"/>
          <a:stretch/>
        </p:blipFill>
        <p:spPr>
          <a:xfrm>
            <a:off x="280337" y="370444"/>
            <a:ext cx="3159549" cy="2065307"/>
          </a:xfrm>
          <a:prstGeom prst="rect">
            <a:avLst/>
          </a:prstGeom>
          <a:noFill/>
          <a:ln>
            <a:noFill/>
          </a:ln>
        </p:spPr>
      </p:pic>
      <p:sp>
        <p:nvSpPr>
          <p:cNvPr id="471" name="Google Shape;471;p21"/>
          <p:cNvSpPr txBox="1"/>
          <p:nvPr/>
        </p:nvSpPr>
        <p:spPr>
          <a:xfrm>
            <a:off x="3063663" y="2715019"/>
            <a:ext cx="2775428" cy="2215961"/>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rgbClr val="943031"/>
                </a:solidFill>
                <a:latin typeface="Algerian"/>
                <a:ea typeface="Algerian"/>
                <a:cs typeface="Algerian"/>
                <a:sym typeface="Algerian"/>
              </a:rPr>
              <a:t>CREATIVE WRITING</a:t>
            </a:r>
            <a:endParaRPr/>
          </a:p>
          <a:p>
            <a:pPr indent="0" lvl="0" marL="0" marR="0" rtl="0" algn="ctr">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Class-4 mastering the art of putting thoughts into words to become effective communicators by participating in creative writing activity.</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943031"/>
              </a:solidFill>
              <a:latin typeface="Algerian"/>
              <a:ea typeface="Algerian"/>
              <a:cs typeface="Algerian"/>
              <a:sym typeface="Algerian"/>
            </a:endParaRPr>
          </a:p>
        </p:txBody>
      </p:sp>
      <p:grpSp>
        <p:nvGrpSpPr>
          <p:cNvPr id="472" name="Google Shape;472;p21"/>
          <p:cNvGrpSpPr/>
          <p:nvPr/>
        </p:nvGrpSpPr>
        <p:grpSpPr>
          <a:xfrm>
            <a:off x="7238920" y="214555"/>
            <a:ext cx="1638142" cy="684919"/>
            <a:chOff x="7249886" y="202973"/>
            <a:chExt cx="1638142" cy="684919"/>
          </a:xfrm>
        </p:grpSpPr>
        <p:sp>
          <p:nvSpPr>
            <p:cNvPr id="473" name="Google Shape;473;p21"/>
            <p:cNvSpPr/>
            <p:nvPr/>
          </p:nvSpPr>
          <p:spPr>
            <a:xfrm>
              <a:off x="7249886" y="202973"/>
              <a:ext cx="1638142"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474" name="Google Shape;474;p21"/>
            <p:cNvSpPr txBox="1"/>
            <p:nvPr/>
          </p:nvSpPr>
          <p:spPr>
            <a:xfrm>
              <a:off x="7337052" y="311199"/>
              <a:ext cx="1545689"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Class IV</a:t>
              </a:r>
              <a:endParaRPr b="1" i="0" sz="2400" u="none" cap="none" strike="noStrike">
                <a:solidFill>
                  <a:schemeClr val="lt1"/>
                </a:solidFill>
                <a:latin typeface="Algerian"/>
                <a:ea typeface="Algerian"/>
                <a:cs typeface="Algerian"/>
                <a:sym typeface="Algerian"/>
              </a:endParaRPr>
            </a:p>
          </p:txBody>
        </p:sp>
      </p:grpSp>
      <p:pic>
        <p:nvPicPr>
          <p:cNvPr descr="C:\Users\USER\Desktop\4.9.jfif" id="475" name="Google Shape;475;p21"/>
          <p:cNvPicPr preferRelativeResize="0"/>
          <p:nvPr/>
        </p:nvPicPr>
        <p:blipFill rotWithShape="1">
          <a:blip r:embed="rId8">
            <a:alphaModFix/>
          </a:blip>
          <a:srcRect b="0" l="0" r="0" t="0"/>
          <a:stretch/>
        </p:blipFill>
        <p:spPr>
          <a:xfrm>
            <a:off x="3159355" y="416414"/>
            <a:ext cx="2465614" cy="224926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pic>
        <p:nvPicPr>
          <p:cNvPr id="480" name="Google Shape;480;p22"/>
          <p:cNvPicPr preferRelativeResize="0"/>
          <p:nvPr/>
        </p:nvPicPr>
        <p:blipFill rotWithShape="1">
          <a:blip r:embed="rId3">
            <a:alphaModFix/>
          </a:blip>
          <a:srcRect b="0" l="0" r="0" t="0"/>
          <a:stretch/>
        </p:blipFill>
        <p:spPr>
          <a:xfrm>
            <a:off x="290100" y="208875"/>
            <a:ext cx="2257891" cy="2647176"/>
          </a:xfrm>
          <a:prstGeom prst="rect">
            <a:avLst/>
          </a:prstGeom>
          <a:noFill/>
          <a:ln>
            <a:noFill/>
          </a:ln>
        </p:spPr>
      </p:pic>
      <p:pic>
        <p:nvPicPr>
          <p:cNvPr id="481" name="Google Shape;481;p22"/>
          <p:cNvPicPr preferRelativeResize="0"/>
          <p:nvPr/>
        </p:nvPicPr>
        <p:blipFill rotWithShape="1">
          <a:blip r:embed="rId4">
            <a:alphaModFix/>
          </a:blip>
          <a:srcRect b="0" l="0" r="0" t="0"/>
          <a:stretch/>
        </p:blipFill>
        <p:spPr>
          <a:xfrm>
            <a:off x="260490" y="2856051"/>
            <a:ext cx="2287502" cy="2013298"/>
          </a:xfrm>
          <a:prstGeom prst="rect">
            <a:avLst/>
          </a:prstGeom>
          <a:noFill/>
          <a:ln>
            <a:noFill/>
          </a:ln>
        </p:spPr>
      </p:pic>
      <p:pic>
        <p:nvPicPr>
          <p:cNvPr id="482" name="Google Shape;482;p22"/>
          <p:cNvPicPr preferRelativeResize="0"/>
          <p:nvPr/>
        </p:nvPicPr>
        <p:blipFill rotWithShape="1">
          <a:blip r:embed="rId5">
            <a:alphaModFix/>
          </a:blip>
          <a:srcRect b="0" l="0" r="0" t="0"/>
          <a:stretch/>
        </p:blipFill>
        <p:spPr>
          <a:xfrm>
            <a:off x="5856269" y="2856051"/>
            <a:ext cx="3049905" cy="2013298"/>
          </a:xfrm>
          <a:prstGeom prst="rect">
            <a:avLst/>
          </a:prstGeom>
          <a:noFill/>
          <a:ln>
            <a:noFill/>
          </a:ln>
        </p:spPr>
      </p:pic>
      <p:pic>
        <p:nvPicPr>
          <p:cNvPr id="483" name="Google Shape;483;p22"/>
          <p:cNvPicPr preferRelativeResize="0"/>
          <p:nvPr/>
        </p:nvPicPr>
        <p:blipFill rotWithShape="1">
          <a:blip r:embed="rId6">
            <a:alphaModFix/>
          </a:blip>
          <a:srcRect b="0" l="0" r="0" t="0"/>
          <a:stretch/>
        </p:blipFill>
        <p:spPr>
          <a:xfrm>
            <a:off x="5856269" y="208875"/>
            <a:ext cx="3049905" cy="2674738"/>
          </a:xfrm>
          <a:prstGeom prst="rect">
            <a:avLst/>
          </a:prstGeom>
          <a:noFill/>
          <a:ln>
            <a:noFill/>
          </a:ln>
        </p:spPr>
      </p:pic>
      <p:sp>
        <p:nvSpPr>
          <p:cNvPr id="484" name="Google Shape;484;p22"/>
          <p:cNvSpPr txBox="1"/>
          <p:nvPr/>
        </p:nvSpPr>
        <p:spPr>
          <a:xfrm>
            <a:off x="2444454" y="774932"/>
            <a:ext cx="3515352" cy="3546696"/>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i="0" lang="en-US" sz="1600" u="sng" cap="none" strike="noStrike">
                <a:solidFill>
                  <a:srgbClr val="943031"/>
                </a:solidFill>
                <a:latin typeface="Aref Ruqaa"/>
                <a:ea typeface="Aref Ruqaa"/>
                <a:cs typeface="Aref Ruqaa"/>
                <a:sym typeface="Aref Ruqaa"/>
              </a:rPr>
              <a:t>Unity in Diversity</a:t>
            </a:r>
            <a:endParaRPr/>
          </a:p>
          <a:p>
            <a:pPr indent="0" lvl="0" marL="0" marR="0" rtl="0" algn="ctr">
              <a:lnSpc>
                <a:spcPct val="100000"/>
              </a:lnSpc>
              <a:spcBef>
                <a:spcPts val="0"/>
              </a:spcBef>
              <a:spcAft>
                <a:spcPts val="0"/>
              </a:spcAft>
              <a:buNone/>
            </a:pPr>
            <a:r>
              <a:t/>
            </a:r>
            <a:endParaRPr b="1" i="0" sz="1600" u="sng" cap="none" strike="noStrike">
              <a:solidFill>
                <a:srgbClr val="943031"/>
              </a:solidFill>
              <a:latin typeface="Aref Ruqaa"/>
              <a:ea typeface="Aref Ruqaa"/>
              <a:cs typeface="Aref Ruqaa"/>
              <a:sym typeface="Aref Ruqaa"/>
            </a:endParaRPr>
          </a:p>
          <a:p>
            <a:pPr indent="0" lvl="0" marL="0" marR="0" rtl="0" algn="ctr">
              <a:lnSpc>
                <a:spcPct val="100000"/>
              </a:lnSpc>
              <a:spcBef>
                <a:spcPts val="0"/>
              </a:spcBef>
              <a:spcAft>
                <a:spcPts val="0"/>
              </a:spcAft>
              <a:buNone/>
            </a:pPr>
            <a:r>
              <a:rPr b="1" i="0" lang="en-US" sz="1400" u="none" cap="none" strike="noStrike">
                <a:solidFill>
                  <a:srgbClr val="943031"/>
                </a:solidFill>
                <a:latin typeface="Aref Ruqaa"/>
                <a:ea typeface="Aref Ruqaa"/>
                <a:cs typeface="Aref Ruqaa"/>
                <a:sym typeface="Aref Ruqaa"/>
              </a:rPr>
              <a:t>Wearing traditional clothes is a way of letting the world know who you are without having to say it. The students of Grade Four  presented a collection of dresses from India- The Land of Unity and Diversity. Children were dressed in beautiful dresses and spoke a few sentences in different languages of India.  The fervour of Independence Day could be seen in the sparkling eyes of these young citizens of India They were lauded for their showmanship by respected Head Mistress, </a:t>
            </a:r>
            <a:endParaRPr/>
          </a:p>
          <a:p>
            <a:pPr indent="0" lvl="0" marL="0" marR="0" rtl="0" algn="ctr">
              <a:lnSpc>
                <a:spcPct val="100000"/>
              </a:lnSpc>
              <a:spcBef>
                <a:spcPts val="0"/>
              </a:spcBef>
              <a:spcAft>
                <a:spcPts val="0"/>
              </a:spcAft>
              <a:buNone/>
            </a:pPr>
            <a:r>
              <a:rPr b="1" i="0" lang="en-US" sz="1400" u="none" cap="none" strike="noStrike">
                <a:solidFill>
                  <a:srgbClr val="943031"/>
                </a:solidFill>
                <a:latin typeface="Aref Ruqaa"/>
                <a:ea typeface="Aref Ruqaa"/>
                <a:cs typeface="Aref Ruqaa"/>
                <a:sym typeface="Aref Ruqaa"/>
              </a:rPr>
              <a:t>Shalini   Durga</a:t>
            </a:r>
            <a:r>
              <a:rPr b="1" i="0" lang="en-US" sz="1200" u="none" cap="none" strike="noStrike">
                <a:solidFill>
                  <a:srgbClr val="943031"/>
                </a:solidFill>
                <a:latin typeface="Aref Ruqaa"/>
                <a:ea typeface="Aref Ruqaa"/>
                <a:cs typeface="Aref Ruqaa"/>
                <a:sym typeface="Aref Ruqaa"/>
              </a:rPr>
              <a:t>. </a:t>
            </a:r>
            <a:endParaRPr b="1" i="0" sz="1400" u="none" cap="none" strike="noStrike">
              <a:solidFill>
                <a:srgbClr val="943031"/>
              </a:solidFill>
              <a:latin typeface="Aref Ruqaa"/>
              <a:ea typeface="Aref Ruqaa"/>
              <a:cs typeface="Aref Ruqaa"/>
              <a:sym typeface="Aref Ruqa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pic>
        <p:nvPicPr>
          <p:cNvPr id="489" name="Google Shape;489;p23"/>
          <p:cNvPicPr preferRelativeResize="0"/>
          <p:nvPr/>
        </p:nvPicPr>
        <p:blipFill rotWithShape="1">
          <a:blip r:embed="rId3">
            <a:alphaModFix/>
          </a:blip>
          <a:srcRect b="0" l="0" r="0" t="0"/>
          <a:stretch/>
        </p:blipFill>
        <p:spPr>
          <a:xfrm>
            <a:off x="986638" y="3194298"/>
            <a:ext cx="1543336" cy="1608424"/>
          </a:xfrm>
          <a:prstGeom prst="rect">
            <a:avLst/>
          </a:prstGeom>
          <a:noFill/>
          <a:ln cap="flat" cmpd="sng" w="76200">
            <a:solidFill>
              <a:srgbClr val="C27BA0"/>
            </a:solidFill>
            <a:prstDash val="solid"/>
            <a:round/>
            <a:headEnd len="sm" w="sm" type="none"/>
            <a:tailEnd len="sm" w="sm" type="none"/>
          </a:ln>
        </p:spPr>
      </p:pic>
      <p:pic>
        <p:nvPicPr>
          <p:cNvPr id="490" name="Google Shape;490;p23"/>
          <p:cNvPicPr preferRelativeResize="0"/>
          <p:nvPr/>
        </p:nvPicPr>
        <p:blipFill rotWithShape="1">
          <a:blip r:embed="rId4">
            <a:alphaModFix/>
          </a:blip>
          <a:srcRect b="0" l="0" r="0" t="0"/>
          <a:stretch/>
        </p:blipFill>
        <p:spPr>
          <a:xfrm>
            <a:off x="6408118" y="659417"/>
            <a:ext cx="1818010" cy="1712501"/>
          </a:xfrm>
          <a:prstGeom prst="rect">
            <a:avLst/>
          </a:prstGeom>
          <a:noFill/>
          <a:ln cap="flat" cmpd="sng" w="76200">
            <a:solidFill>
              <a:srgbClr val="C27BA0"/>
            </a:solidFill>
            <a:prstDash val="solid"/>
            <a:round/>
            <a:headEnd len="sm" w="sm" type="none"/>
            <a:tailEnd len="sm" w="sm" type="none"/>
          </a:ln>
        </p:spPr>
      </p:pic>
      <p:pic>
        <p:nvPicPr>
          <p:cNvPr id="491" name="Google Shape;491;p23"/>
          <p:cNvPicPr preferRelativeResize="0"/>
          <p:nvPr/>
        </p:nvPicPr>
        <p:blipFill rotWithShape="1">
          <a:blip r:embed="rId5">
            <a:alphaModFix/>
          </a:blip>
          <a:srcRect b="0" l="0" r="0" t="0"/>
          <a:stretch/>
        </p:blipFill>
        <p:spPr>
          <a:xfrm>
            <a:off x="3470600" y="645593"/>
            <a:ext cx="2049787" cy="1704912"/>
          </a:xfrm>
          <a:prstGeom prst="rect">
            <a:avLst/>
          </a:prstGeom>
          <a:noFill/>
          <a:ln cap="flat" cmpd="sng" w="76200">
            <a:solidFill>
              <a:srgbClr val="C27BA0"/>
            </a:solidFill>
            <a:prstDash val="solid"/>
            <a:round/>
            <a:headEnd len="sm" w="sm" type="none"/>
            <a:tailEnd len="sm" w="sm" type="none"/>
          </a:ln>
        </p:spPr>
      </p:pic>
      <p:pic>
        <p:nvPicPr>
          <p:cNvPr id="492" name="Google Shape;492;p23"/>
          <p:cNvPicPr preferRelativeResize="0"/>
          <p:nvPr/>
        </p:nvPicPr>
        <p:blipFill rotWithShape="1">
          <a:blip r:embed="rId6">
            <a:alphaModFix/>
          </a:blip>
          <a:srcRect b="0" l="0" r="0" t="0"/>
          <a:stretch/>
        </p:blipFill>
        <p:spPr>
          <a:xfrm>
            <a:off x="3407236" y="3260511"/>
            <a:ext cx="2027725" cy="1520801"/>
          </a:xfrm>
          <a:prstGeom prst="rect">
            <a:avLst/>
          </a:prstGeom>
          <a:noFill/>
          <a:ln cap="flat" cmpd="sng" w="76200">
            <a:solidFill>
              <a:srgbClr val="C27BA0"/>
            </a:solidFill>
            <a:prstDash val="solid"/>
            <a:round/>
            <a:headEnd len="sm" w="sm" type="none"/>
            <a:tailEnd len="sm" w="sm" type="none"/>
          </a:ln>
        </p:spPr>
      </p:pic>
      <p:pic>
        <p:nvPicPr>
          <p:cNvPr id="493" name="Google Shape;493;p23"/>
          <p:cNvPicPr preferRelativeResize="0"/>
          <p:nvPr/>
        </p:nvPicPr>
        <p:blipFill rotWithShape="1">
          <a:blip r:embed="rId7">
            <a:alphaModFix/>
          </a:blip>
          <a:srcRect b="0" l="0" r="0" t="0"/>
          <a:stretch/>
        </p:blipFill>
        <p:spPr>
          <a:xfrm>
            <a:off x="981943" y="611903"/>
            <a:ext cx="1837723" cy="1807528"/>
          </a:xfrm>
          <a:prstGeom prst="rect">
            <a:avLst/>
          </a:prstGeom>
          <a:noFill/>
          <a:ln cap="flat" cmpd="sng" w="76200">
            <a:solidFill>
              <a:srgbClr val="C27BA0"/>
            </a:solidFill>
            <a:prstDash val="solid"/>
            <a:round/>
            <a:headEnd len="sm" w="sm" type="none"/>
            <a:tailEnd len="sm" w="sm" type="none"/>
          </a:ln>
        </p:spPr>
      </p:pic>
      <p:pic>
        <p:nvPicPr>
          <p:cNvPr id="494" name="Google Shape;494;p23"/>
          <p:cNvPicPr preferRelativeResize="0"/>
          <p:nvPr/>
        </p:nvPicPr>
        <p:blipFill rotWithShape="1">
          <a:blip r:embed="rId8">
            <a:alphaModFix/>
          </a:blip>
          <a:srcRect b="0" l="0" r="0" t="0"/>
          <a:stretch/>
        </p:blipFill>
        <p:spPr>
          <a:xfrm>
            <a:off x="6312223" y="3281928"/>
            <a:ext cx="2027725" cy="1520794"/>
          </a:xfrm>
          <a:prstGeom prst="rect">
            <a:avLst/>
          </a:prstGeom>
          <a:noFill/>
          <a:ln cap="flat" cmpd="sng" w="76200">
            <a:solidFill>
              <a:srgbClr val="C27BA0"/>
            </a:solidFill>
            <a:prstDash val="solid"/>
            <a:round/>
            <a:headEnd len="sm" w="sm" type="none"/>
            <a:tailEnd len="sm" w="sm" type="none"/>
          </a:ln>
        </p:spPr>
      </p:pic>
      <p:sp>
        <p:nvSpPr>
          <p:cNvPr id="495" name="Google Shape;495;p23"/>
          <p:cNvSpPr txBox="1"/>
          <p:nvPr/>
        </p:nvSpPr>
        <p:spPr>
          <a:xfrm>
            <a:off x="2273375" y="2316000"/>
            <a:ext cx="6389100" cy="658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
        <p:nvSpPr>
          <p:cNvPr id="496" name="Google Shape;496;p23"/>
          <p:cNvSpPr txBox="1"/>
          <p:nvPr/>
        </p:nvSpPr>
        <p:spPr>
          <a:xfrm>
            <a:off x="440475" y="2514925"/>
            <a:ext cx="8113200" cy="338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grpSp>
        <p:nvGrpSpPr>
          <p:cNvPr id="497" name="Google Shape;497;p23"/>
          <p:cNvGrpSpPr/>
          <p:nvPr/>
        </p:nvGrpSpPr>
        <p:grpSpPr>
          <a:xfrm>
            <a:off x="7325474" y="163186"/>
            <a:ext cx="1551588" cy="496232"/>
            <a:chOff x="7249886" y="202973"/>
            <a:chExt cx="1638142" cy="684919"/>
          </a:xfrm>
        </p:grpSpPr>
        <p:sp>
          <p:nvSpPr>
            <p:cNvPr id="498" name="Google Shape;498;p23"/>
            <p:cNvSpPr/>
            <p:nvPr/>
          </p:nvSpPr>
          <p:spPr>
            <a:xfrm>
              <a:off x="7249886" y="202973"/>
              <a:ext cx="1638142"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499" name="Google Shape;499;p23"/>
            <p:cNvSpPr txBox="1"/>
            <p:nvPr/>
          </p:nvSpPr>
          <p:spPr>
            <a:xfrm>
              <a:off x="7337052" y="211935"/>
              <a:ext cx="1545689"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Class V</a:t>
              </a:r>
              <a:endParaRPr b="1" i="0" sz="2400" u="none" cap="none" strike="noStrike">
                <a:solidFill>
                  <a:schemeClr val="lt1"/>
                </a:solidFill>
                <a:latin typeface="Algerian"/>
                <a:ea typeface="Algerian"/>
                <a:cs typeface="Algerian"/>
                <a:sym typeface="Algerian"/>
              </a:endParaRPr>
            </a:p>
          </p:txBody>
        </p:sp>
      </p:grpSp>
      <p:sp>
        <p:nvSpPr>
          <p:cNvPr id="500" name="Google Shape;500;p23"/>
          <p:cNvSpPr txBox="1"/>
          <p:nvPr/>
        </p:nvSpPr>
        <p:spPr>
          <a:xfrm>
            <a:off x="163286" y="2371918"/>
            <a:ext cx="8850085" cy="338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400" u="none" cap="none" strike="noStrike">
                <a:solidFill>
                  <a:srgbClr val="943031"/>
                </a:solidFill>
                <a:latin typeface="Aref Ruqaa"/>
                <a:ea typeface="Aref Ruqaa"/>
                <a:cs typeface="Aref Ruqaa"/>
                <a:sym typeface="Aref Ruqaa"/>
              </a:rPr>
              <a:t>Art plays a pivotal role in the development of students by fostering creativity, critical thinking and emotional intelligence. It enables the students to manage  their emotions and  empowers them with perseverance and patience.</a:t>
            </a:r>
            <a:endParaRPr b="1" i="0" sz="1400" u="none" cap="none" strike="noStrike">
              <a:solidFill>
                <a:srgbClr val="943031"/>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943031"/>
              </a:solidFill>
              <a:latin typeface="Algerian"/>
              <a:ea typeface="Algerian"/>
              <a:cs typeface="Algerian"/>
              <a:sym typeface="Algerian"/>
            </a:endParaRPr>
          </a:p>
        </p:txBody>
      </p:sp>
      <p:sp>
        <p:nvSpPr>
          <p:cNvPr id="501" name="Google Shape;501;p23"/>
          <p:cNvSpPr txBox="1"/>
          <p:nvPr/>
        </p:nvSpPr>
        <p:spPr>
          <a:xfrm>
            <a:off x="-258435" y="157741"/>
            <a:ext cx="8113200" cy="33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1" lang="en-US" sz="1800" u="none" cap="none" strike="noStrike">
                <a:solidFill>
                  <a:srgbClr val="943031"/>
                </a:solidFill>
                <a:latin typeface="Algerian"/>
                <a:ea typeface="Algerian"/>
                <a:cs typeface="Algerian"/>
                <a:sym typeface="Algerian"/>
              </a:rPr>
              <a:t>Art Is An International Language Understood By All!</a:t>
            </a:r>
            <a:endParaRPr/>
          </a:p>
          <a:p>
            <a:pPr indent="0" lvl="0" marL="0" marR="0" rtl="0" algn="l">
              <a:lnSpc>
                <a:spcPct val="100000"/>
              </a:lnSpc>
              <a:spcBef>
                <a:spcPts val="0"/>
              </a:spcBef>
              <a:spcAft>
                <a:spcPts val="0"/>
              </a:spcAft>
              <a:buClr>
                <a:srgbClr val="000000"/>
              </a:buClr>
              <a:buSzPts val="2200"/>
              <a:buFont typeface="Arial"/>
              <a:buNone/>
            </a:pPr>
            <a:r>
              <a:t/>
            </a:r>
            <a:endParaRPr b="1" i="0" sz="2200" u="none" cap="none" strike="noStrike">
              <a:solidFill>
                <a:srgbClr val="C00000"/>
              </a:solidFill>
              <a:latin typeface="Algerian"/>
              <a:ea typeface="Algerian"/>
              <a:cs typeface="Algerian"/>
              <a:sym typeface="Algeria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24"/>
          <p:cNvSpPr txBox="1"/>
          <p:nvPr>
            <p:ph idx="1" type="body"/>
          </p:nvPr>
        </p:nvSpPr>
        <p:spPr>
          <a:xfrm>
            <a:off x="1905000" y="290300"/>
            <a:ext cx="5031157" cy="585441"/>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400"/>
              <a:buNone/>
            </a:pPr>
            <a:r>
              <a:rPr lang="en-US" sz="2800">
                <a:solidFill>
                  <a:srgbClr val="943031"/>
                </a:solidFill>
                <a:latin typeface="Algerian"/>
                <a:ea typeface="Algerian"/>
                <a:cs typeface="Algerian"/>
                <a:sym typeface="Algerian"/>
              </a:rPr>
              <a:t>SWACHHATA PAKHWADA</a:t>
            </a:r>
            <a:endParaRPr sz="2800">
              <a:solidFill>
                <a:srgbClr val="943031"/>
              </a:solidFill>
              <a:latin typeface="Algerian"/>
              <a:ea typeface="Algerian"/>
              <a:cs typeface="Algerian"/>
              <a:sym typeface="Algerian"/>
            </a:endParaRPr>
          </a:p>
        </p:txBody>
      </p:sp>
      <p:pic>
        <p:nvPicPr>
          <p:cNvPr id="507" name="Google Shape;507;p24"/>
          <p:cNvPicPr preferRelativeResize="0"/>
          <p:nvPr/>
        </p:nvPicPr>
        <p:blipFill rotWithShape="1">
          <a:blip r:embed="rId3">
            <a:alphaModFix/>
          </a:blip>
          <a:srcRect b="0" l="0" r="0" t="0"/>
          <a:stretch/>
        </p:blipFill>
        <p:spPr>
          <a:xfrm>
            <a:off x="3025175" y="2900300"/>
            <a:ext cx="2515200" cy="1886400"/>
          </a:xfrm>
          <a:prstGeom prst="rect">
            <a:avLst/>
          </a:prstGeom>
          <a:noFill/>
          <a:ln cap="flat" cmpd="sng" w="38100">
            <a:solidFill>
              <a:schemeClr val="dk2"/>
            </a:solidFill>
            <a:prstDash val="solid"/>
            <a:round/>
            <a:headEnd len="sm" w="sm" type="none"/>
            <a:tailEnd len="sm" w="sm" type="none"/>
          </a:ln>
        </p:spPr>
      </p:pic>
      <p:pic>
        <p:nvPicPr>
          <p:cNvPr id="508" name="Google Shape;508;p24"/>
          <p:cNvPicPr preferRelativeResize="0"/>
          <p:nvPr/>
        </p:nvPicPr>
        <p:blipFill rotWithShape="1">
          <a:blip r:embed="rId4">
            <a:alphaModFix/>
          </a:blip>
          <a:srcRect b="0" l="0" r="0" t="0"/>
          <a:stretch/>
        </p:blipFill>
        <p:spPr>
          <a:xfrm>
            <a:off x="6251775" y="1108500"/>
            <a:ext cx="2287475" cy="1715599"/>
          </a:xfrm>
          <a:prstGeom prst="rect">
            <a:avLst/>
          </a:prstGeom>
          <a:noFill/>
          <a:ln cap="flat" cmpd="sng" w="38100">
            <a:solidFill>
              <a:schemeClr val="dk2"/>
            </a:solidFill>
            <a:prstDash val="solid"/>
            <a:round/>
            <a:headEnd len="sm" w="sm" type="none"/>
            <a:tailEnd len="sm" w="sm" type="none"/>
          </a:ln>
        </p:spPr>
      </p:pic>
      <p:pic>
        <p:nvPicPr>
          <p:cNvPr id="509" name="Google Shape;509;p24"/>
          <p:cNvPicPr preferRelativeResize="0"/>
          <p:nvPr/>
        </p:nvPicPr>
        <p:blipFill rotWithShape="1">
          <a:blip r:embed="rId5">
            <a:alphaModFix/>
          </a:blip>
          <a:srcRect b="0" l="0" r="0" t="0"/>
          <a:stretch/>
        </p:blipFill>
        <p:spPr>
          <a:xfrm>
            <a:off x="408275" y="2876100"/>
            <a:ext cx="2515200" cy="1886400"/>
          </a:xfrm>
          <a:prstGeom prst="rect">
            <a:avLst/>
          </a:prstGeom>
          <a:noFill/>
          <a:ln cap="flat" cmpd="sng" w="38100">
            <a:solidFill>
              <a:schemeClr val="dk2"/>
            </a:solidFill>
            <a:prstDash val="solid"/>
            <a:round/>
            <a:headEnd len="sm" w="sm" type="none"/>
            <a:tailEnd len="sm" w="sm" type="none"/>
          </a:ln>
        </p:spPr>
      </p:pic>
      <p:pic>
        <p:nvPicPr>
          <p:cNvPr id="510" name="Google Shape;510;p24"/>
          <p:cNvPicPr preferRelativeResize="0"/>
          <p:nvPr/>
        </p:nvPicPr>
        <p:blipFill rotWithShape="1">
          <a:blip r:embed="rId6">
            <a:alphaModFix/>
          </a:blip>
          <a:srcRect b="0" l="0" r="0" t="0"/>
          <a:stretch/>
        </p:blipFill>
        <p:spPr>
          <a:xfrm>
            <a:off x="3749900" y="1108500"/>
            <a:ext cx="2248275" cy="1686200"/>
          </a:xfrm>
          <a:prstGeom prst="rect">
            <a:avLst/>
          </a:prstGeom>
          <a:noFill/>
          <a:ln cap="flat" cmpd="sng" w="38100">
            <a:solidFill>
              <a:schemeClr val="dk2"/>
            </a:solidFill>
            <a:prstDash val="solid"/>
            <a:round/>
            <a:headEnd len="sm" w="sm" type="none"/>
            <a:tailEnd len="sm" w="sm" type="none"/>
          </a:ln>
        </p:spPr>
      </p:pic>
      <p:sp>
        <p:nvSpPr>
          <p:cNvPr id="511" name="Google Shape;511;p24"/>
          <p:cNvSpPr txBox="1"/>
          <p:nvPr/>
        </p:nvSpPr>
        <p:spPr>
          <a:xfrm>
            <a:off x="5642075" y="3427850"/>
            <a:ext cx="3259587" cy="92329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1" lang="en-US" sz="2400" u="none" cap="none" strike="noStrike">
                <a:solidFill>
                  <a:srgbClr val="943031"/>
                </a:solidFill>
                <a:latin typeface="Playfair Display"/>
                <a:ea typeface="Playfair Display"/>
                <a:cs typeface="Playfair Display"/>
                <a:sym typeface="Playfair Display"/>
              </a:rPr>
              <a:t>We pledge to keep our environment clean!</a:t>
            </a:r>
            <a:endParaRPr b="1" i="1" sz="2400" u="none" cap="none" strike="noStrike">
              <a:solidFill>
                <a:srgbClr val="943031"/>
              </a:solidFill>
              <a:latin typeface="Playfair Display"/>
              <a:ea typeface="Playfair Display"/>
              <a:cs typeface="Playfair Display"/>
              <a:sym typeface="Playfair Display"/>
            </a:endParaRPr>
          </a:p>
        </p:txBody>
      </p:sp>
      <p:sp>
        <p:nvSpPr>
          <p:cNvPr id="512" name="Google Shape;512;p24"/>
          <p:cNvSpPr txBox="1"/>
          <p:nvPr/>
        </p:nvSpPr>
        <p:spPr>
          <a:xfrm>
            <a:off x="268700" y="1217505"/>
            <a:ext cx="3481200" cy="1292631"/>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0" lang="en-US" sz="1200" u="none" cap="none" strike="noStrike">
                <a:solidFill>
                  <a:srgbClr val="943031"/>
                </a:solidFill>
                <a:latin typeface="Aref Ruqaa"/>
                <a:ea typeface="Aref Ruqaa"/>
                <a:cs typeface="Aref Ruqaa"/>
                <a:sym typeface="Aref Ruqaa"/>
              </a:rPr>
              <a:t>The students of class V observed Swachhata Pakhwada , a collective effort to create a cleaner, healthier and more sustainable society. It is a campaign to instil the values of cleanliness, hygiene and responsible work management in our youth. </a:t>
            </a:r>
            <a:endParaRPr b="1" i="1" sz="1200" u="none" cap="none" strike="noStrike">
              <a:solidFill>
                <a:srgbClr val="943031"/>
              </a:solidFill>
              <a:latin typeface="Aref Ruqaa"/>
              <a:ea typeface="Aref Ruqaa"/>
              <a:cs typeface="Aref Ruqaa"/>
              <a:sym typeface="Aref Ruqa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id="517" name="Google Shape;517;p25"/>
          <p:cNvPicPr preferRelativeResize="0"/>
          <p:nvPr/>
        </p:nvPicPr>
        <p:blipFill rotWithShape="1">
          <a:blip r:embed="rId3">
            <a:alphaModFix/>
          </a:blip>
          <a:srcRect b="0" l="0" r="0" t="0"/>
          <a:stretch/>
        </p:blipFill>
        <p:spPr>
          <a:xfrm>
            <a:off x="415349" y="262104"/>
            <a:ext cx="1452050" cy="2121499"/>
          </a:xfrm>
          <a:prstGeom prst="rect">
            <a:avLst/>
          </a:prstGeom>
          <a:noFill/>
          <a:ln>
            <a:noFill/>
          </a:ln>
          <a:effectLst>
            <a:outerShdw blurRad="57150" rotWithShape="0" algn="bl" dir="5400000" dist="19050">
              <a:srgbClr val="000000">
                <a:alpha val="49803"/>
              </a:srgbClr>
            </a:outerShdw>
          </a:effectLst>
        </p:spPr>
      </p:pic>
      <p:pic>
        <p:nvPicPr>
          <p:cNvPr id="518" name="Google Shape;518;p25"/>
          <p:cNvPicPr preferRelativeResize="0"/>
          <p:nvPr/>
        </p:nvPicPr>
        <p:blipFill rotWithShape="1">
          <a:blip r:embed="rId4">
            <a:alphaModFix/>
          </a:blip>
          <a:srcRect b="0" l="0" r="0" t="0"/>
          <a:stretch/>
        </p:blipFill>
        <p:spPr>
          <a:xfrm>
            <a:off x="1861734" y="2259173"/>
            <a:ext cx="1503593" cy="1855334"/>
          </a:xfrm>
          <a:prstGeom prst="rect">
            <a:avLst/>
          </a:prstGeom>
          <a:noFill/>
          <a:ln>
            <a:noFill/>
          </a:ln>
          <a:effectLst>
            <a:outerShdw blurRad="57150" rotWithShape="0" algn="bl" dir="5400000" dist="19050">
              <a:srgbClr val="000000">
                <a:alpha val="49803"/>
              </a:srgbClr>
            </a:outerShdw>
          </a:effectLst>
        </p:spPr>
      </p:pic>
      <p:pic>
        <p:nvPicPr>
          <p:cNvPr id="519" name="Google Shape;519;p25"/>
          <p:cNvPicPr preferRelativeResize="0"/>
          <p:nvPr/>
        </p:nvPicPr>
        <p:blipFill rotWithShape="1">
          <a:blip r:embed="rId5">
            <a:alphaModFix/>
          </a:blip>
          <a:srcRect b="0" l="0" r="0" t="0"/>
          <a:stretch/>
        </p:blipFill>
        <p:spPr>
          <a:xfrm>
            <a:off x="3066497" y="311267"/>
            <a:ext cx="1521275" cy="1976773"/>
          </a:xfrm>
          <a:prstGeom prst="rect">
            <a:avLst/>
          </a:prstGeom>
          <a:noFill/>
          <a:ln>
            <a:noFill/>
          </a:ln>
          <a:effectLst>
            <a:outerShdw blurRad="57150" rotWithShape="0" algn="bl" dir="5400000" dist="19050">
              <a:srgbClr val="000000">
                <a:alpha val="49803"/>
              </a:srgbClr>
            </a:outerShdw>
          </a:effectLst>
        </p:spPr>
      </p:pic>
      <p:pic>
        <p:nvPicPr>
          <p:cNvPr id="520" name="Google Shape;520;p25"/>
          <p:cNvPicPr preferRelativeResize="0"/>
          <p:nvPr/>
        </p:nvPicPr>
        <p:blipFill rotWithShape="1">
          <a:blip r:embed="rId6">
            <a:alphaModFix/>
          </a:blip>
          <a:srcRect b="0" l="0" r="0" t="0"/>
          <a:stretch/>
        </p:blipFill>
        <p:spPr>
          <a:xfrm>
            <a:off x="5394084" y="349058"/>
            <a:ext cx="1529321" cy="1910115"/>
          </a:xfrm>
          <a:prstGeom prst="rect">
            <a:avLst/>
          </a:prstGeom>
          <a:noFill/>
          <a:ln>
            <a:noFill/>
          </a:ln>
          <a:effectLst>
            <a:outerShdw blurRad="57150" rotWithShape="0" algn="bl" dir="5400000" dist="19050">
              <a:srgbClr val="000000">
                <a:alpha val="49803"/>
              </a:srgbClr>
            </a:outerShdw>
          </a:effectLst>
        </p:spPr>
      </p:pic>
      <p:pic>
        <p:nvPicPr>
          <p:cNvPr id="521" name="Google Shape;521;p25"/>
          <p:cNvPicPr preferRelativeResize="0"/>
          <p:nvPr/>
        </p:nvPicPr>
        <p:blipFill rotWithShape="1">
          <a:blip r:embed="rId7">
            <a:alphaModFix/>
          </a:blip>
          <a:srcRect b="0" l="0" r="0" t="0"/>
          <a:stretch/>
        </p:blipFill>
        <p:spPr>
          <a:xfrm>
            <a:off x="6871177" y="2063010"/>
            <a:ext cx="1616213" cy="2051790"/>
          </a:xfrm>
          <a:prstGeom prst="rect">
            <a:avLst/>
          </a:prstGeom>
          <a:noFill/>
          <a:ln>
            <a:noFill/>
          </a:ln>
          <a:effectLst>
            <a:outerShdw blurRad="57150" rotWithShape="0" algn="bl" dir="5400000" dist="19050">
              <a:srgbClr val="000000">
                <a:alpha val="49803"/>
              </a:srgbClr>
            </a:outerShdw>
          </a:effectLst>
        </p:spPr>
      </p:pic>
      <p:pic>
        <p:nvPicPr>
          <p:cNvPr id="522" name="Google Shape;522;p25"/>
          <p:cNvPicPr preferRelativeResize="0"/>
          <p:nvPr/>
        </p:nvPicPr>
        <p:blipFill rotWithShape="1">
          <a:blip r:embed="rId8">
            <a:alphaModFix/>
          </a:blip>
          <a:srcRect b="0" l="0" r="0" t="0"/>
          <a:stretch/>
        </p:blipFill>
        <p:spPr>
          <a:xfrm>
            <a:off x="3966734" y="2288040"/>
            <a:ext cx="1511819" cy="1826760"/>
          </a:xfrm>
          <a:prstGeom prst="rect">
            <a:avLst/>
          </a:prstGeom>
          <a:noFill/>
          <a:ln>
            <a:noFill/>
          </a:ln>
          <a:effectLst>
            <a:outerShdw blurRad="57150" rotWithShape="0" algn="bl" dir="5400000" dist="19050">
              <a:srgbClr val="000000">
                <a:alpha val="49803"/>
              </a:srgbClr>
            </a:outerShdw>
          </a:effectLst>
        </p:spPr>
      </p:pic>
      <p:sp>
        <p:nvSpPr>
          <p:cNvPr id="523" name="Google Shape;523;p25"/>
          <p:cNvSpPr txBox="1"/>
          <p:nvPr/>
        </p:nvSpPr>
        <p:spPr>
          <a:xfrm>
            <a:off x="388501" y="4114507"/>
            <a:ext cx="8098889" cy="769411"/>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1" i="1" lang="en-US" sz="1900" u="none" cap="none" strike="noStrike">
                <a:solidFill>
                  <a:srgbClr val="943031"/>
                </a:solidFill>
                <a:latin typeface="Aref Ruqaa"/>
                <a:ea typeface="Aref Ruqaa"/>
                <a:cs typeface="Aref Ruqaa"/>
                <a:sym typeface="Aref Ruqaa"/>
              </a:rPr>
              <a:t>“Happiness lies in the joy of achievement and the thrill of creative effort.”                                                                                                                                                            </a:t>
            </a:r>
            <a:r>
              <a:rPr b="1" i="1" lang="en-US" sz="1200" u="none" cap="none" strike="noStrike">
                <a:solidFill>
                  <a:srgbClr val="943031"/>
                </a:solidFill>
                <a:latin typeface="Aref Ruqaa"/>
                <a:ea typeface="Aref Ruqaa"/>
                <a:cs typeface="Aref Ruqaa"/>
                <a:sym typeface="Aref Ruqaa"/>
              </a:rPr>
              <a:t>Franklin D. Roosevelt</a:t>
            </a:r>
            <a:endParaRPr b="0" i="1" sz="900" u="none" cap="none" strike="noStrike">
              <a:solidFill>
                <a:srgbClr val="943031"/>
              </a:solidFill>
              <a:latin typeface="Arial"/>
              <a:ea typeface="Arial"/>
              <a:cs typeface="Arial"/>
              <a:sym typeface="Arial"/>
            </a:endParaRPr>
          </a:p>
        </p:txBody>
      </p:sp>
      <p:grpSp>
        <p:nvGrpSpPr>
          <p:cNvPr id="524" name="Google Shape;524;p25"/>
          <p:cNvGrpSpPr/>
          <p:nvPr/>
        </p:nvGrpSpPr>
        <p:grpSpPr>
          <a:xfrm>
            <a:off x="7017249" y="214555"/>
            <a:ext cx="2198669" cy="684919"/>
            <a:chOff x="7028215" y="202973"/>
            <a:chExt cx="2198669" cy="684919"/>
          </a:xfrm>
        </p:grpSpPr>
        <p:sp>
          <p:nvSpPr>
            <p:cNvPr id="525" name="Google Shape;525;p25"/>
            <p:cNvSpPr/>
            <p:nvPr/>
          </p:nvSpPr>
          <p:spPr>
            <a:xfrm>
              <a:off x="7028215" y="202973"/>
              <a:ext cx="1859813"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526" name="Google Shape;526;p25"/>
            <p:cNvSpPr txBox="1"/>
            <p:nvPr/>
          </p:nvSpPr>
          <p:spPr>
            <a:xfrm>
              <a:off x="7136363" y="322908"/>
              <a:ext cx="209052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Class VI A</a:t>
              </a:r>
              <a:endParaRPr b="1" i="0" sz="2400" u="none" cap="none" strike="noStrike">
                <a:solidFill>
                  <a:schemeClr val="lt1"/>
                </a:solidFill>
                <a:latin typeface="Algerian"/>
                <a:ea typeface="Algerian"/>
                <a:cs typeface="Algerian"/>
                <a:sym typeface="Algerian"/>
              </a:endParaRPr>
            </a:p>
          </p:txBody>
        </p:sp>
      </p:grpSp>
      <p:sp>
        <p:nvSpPr>
          <p:cNvPr id="527" name="Google Shape;527;p25"/>
          <p:cNvSpPr txBox="1"/>
          <p:nvPr/>
        </p:nvSpPr>
        <p:spPr>
          <a:xfrm>
            <a:off x="388501" y="1980263"/>
            <a:ext cx="146065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 Harshit Kamra</a:t>
            </a:r>
            <a:endParaRPr b="1" i="0" sz="1400" u="none" cap="none" strike="noStrike">
              <a:solidFill>
                <a:srgbClr val="000000"/>
              </a:solidFill>
              <a:latin typeface="Arial"/>
              <a:ea typeface="Arial"/>
              <a:cs typeface="Arial"/>
              <a:sym typeface="Arial"/>
            </a:endParaRPr>
          </a:p>
        </p:txBody>
      </p:sp>
      <p:sp>
        <p:nvSpPr>
          <p:cNvPr id="528" name="Google Shape;528;p25"/>
          <p:cNvSpPr txBox="1"/>
          <p:nvPr/>
        </p:nvSpPr>
        <p:spPr>
          <a:xfrm>
            <a:off x="3139324" y="1926350"/>
            <a:ext cx="166211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Harshit Kamra</a:t>
            </a:r>
            <a:endParaRPr b="1" i="0" sz="1400" u="none" cap="none" strike="noStrike">
              <a:solidFill>
                <a:schemeClr val="lt1"/>
              </a:solidFill>
              <a:latin typeface="Arial"/>
              <a:ea typeface="Arial"/>
              <a:cs typeface="Arial"/>
              <a:sym typeface="Arial"/>
            </a:endParaRPr>
          </a:p>
        </p:txBody>
      </p:sp>
      <p:sp>
        <p:nvSpPr>
          <p:cNvPr id="529" name="Google Shape;529;p25"/>
          <p:cNvSpPr txBox="1"/>
          <p:nvPr/>
        </p:nvSpPr>
        <p:spPr>
          <a:xfrm>
            <a:off x="5472760" y="1908522"/>
            <a:ext cx="1652637"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200" u="none" cap="none" strike="noStrike">
                <a:solidFill>
                  <a:srgbClr val="FFFF00"/>
                </a:solidFill>
                <a:latin typeface="Arial"/>
                <a:ea typeface="Arial"/>
                <a:cs typeface="Arial"/>
                <a:sym typeface="Arial"/>
              </a:rPr>
              <a:t>Ragatmika Dutta</a:t>
            </a:r>
            <a:endParaRPr b="1" i="0" sz="1200" u="none" cap="none" strike="noStrike">
              <a:solidFill>
                <a:srgbClr val="FFFF00"/>
              </a:solidFill>
              <a:latin typeface="Arial"/>
              <a:ea typeface="Arial"/>
              <a:cs typeface="Arial"/>
              <a:sym typeface="Arial"/>
            </a:endParaRPr>
          </a:p>
        </p:txBody>
      </p:sp>
      <p:sp>
        <p:nvSpPr>
          <p:cNvPr id="530" name="Google Shape;530;p25"/>
          <p:cNvSpPr txBox="1"/>
          <p:nvPr/>
        </p:nvSpPr>
        <p:spPr>
          <a:xfrm>
            <a:off x="2007244" y="3711167"/>
            <a:ext cx="126028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2060"/>
                </a:solidFill>
                <a:latin typeface="Arial"/>
                <a:ea typeface="Arial"/>
                <a:cs typeface="Arial"/>
                <a:sym typeface="Arial"/>
              </a:rPr>
              <a:t>Aarav Madra</a:t>
            </a:r>
            <a:endParaRPr b="1" i="0" sz="1400" u="none" cap="none" strike="noStrike">
              <a:solidFill>
                <a:srgbClr val="00206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34" name="Shape 534"/>
        <p:cNvGrpSpPr/>
        <p:nvPr/>
      </p:nvGrpSpPr>
      <p:grpSpPr>
        <a:xfrm>
          <a:off x="0" y="0"/>
          <a:ext cx="0" cy="0"/>
          <a:chOff x="0" y="0"/>
          <a:chExt cx="0" cy="0"/>
        </a:xfrm>
      </p:grpSpPr>
      <p:pic>
        <p:nvPicPr>
          <p:cNvPr id="535" name="Google Shape;535;p26"/>
          <p:cNvPicPr preferRelativeResize="0"/>
          <p:nvPr/>
        </p:nvPicPr>
        <p:blipFill rotWithShape="1">
          <a:blip r:embed="rId3">
            <a:alphaModFix/>
          </a:blip>
          <a:srcRect b="0" l="0" r="0" t="0"/>
          <a:stretch/>
        </p:blipFill>
        <p:spPr>
          <a:xfrm>
            <a:off x="0" y="4105275"/>
            <a:ext cx="1707750" cy="999650"/>
          </a:xfrm>
          <a:prstGeom prst="rect">
            <a:avLst/>
          </a:prstGeom>
          <a:noFill/>
          <a:ln>
            <a:noFill/>
          </a:ln>
        </p:spPr>
      </p:pic>
      <p:sp>
        <p:nvSpPr>
          <p:cNvPr id="536" name="Google Shape;536;p26"/>
          <p:cNvSpPr txBox="1"/>
          <p:nvPr/>
        </p:nvSpPr>
        <p:spPr>
          <a:xfrm>
            <a:off x="93900" y="0"/>
            <a:ext cx="9050100" cy="4254981"/>
          </a:xfrm>
          <a:prstGeom prst="rect">
            <a:avLst/>
          </a:prstGeom>
          <a:noFill/>
          <a:ln>
            <a:noFill/>
          </a:ln>
        </p:spPr>
        <p:txBody>
          <a:bodyPr anchorCtr="0" anchor="t" bIns="91425" lIns="91425" spcFirstLastPara="1" rIns="91425" wrap="square" tIns="91425">
            <a:spAutoFit/>
          </a:bodyPr>
          <a:lstStyle/>
          <a:p>
            <a:pPr indent="0" lvl="0" marL="139700" marR="0" rtl="0" algn="ctr">
              <a:lnSpc>
                <a:spcPct val="115000"/>
              </a:lnSpc>
              <a:spcBef>
                <a:spcPts val="0"/>
              </a:spcBef>
              <a:spcAft>
                <a:spcPts val="0"/>
              </a:spcAft>
              <a:buClr>
                <a:srgbClr val="000000"/>
              </a:buClr>
              <a:buSzPts val="1800"/>
              <a:buFont typeface="Arial"/>
              <a:buNone/>
            </a:pPr>
            <a:r>
              <a:rPr b="1" i="1" lang="en-US" sz="1800" u="sng" cap="none" strike="noStrike">
                <a:solidFill>
                  <a:srgbClr val="783F04"/>
                </a:solidFill>
                <a:latin typeface="Courgette"/>
                <a:ea typeface="Courgette"/>
                <a:cs typeface="Courgette"/>
                <a:sym typeface="Courgette"/>
              </a:rPr>
              <a:t>A MESSAGE TO MY FUTURE SELF</a:t>
            </a:r>
            <a:endParaRPr b="1" i="1" sz="1800" u="sng" cap="none" strike="noStrike">
              <a:solidFill>
                <a:srgbClr val="783F04"/>
              </a:solidFill>
              <a:latin typeface="Courgette"/>
              <a:ea typeface="Courgette"/>
              <a:cs typeface="Courgette"/>
              <a:sym typeface="Courgette"/>
            </a:endParaRPr>
          </a:p>
          <a:p>
            <a:pPr indent="0" lvl="0" marL="139700" marR="0" rtl="0" algn="ctr">
              <a:lnSpc>
                <a:spcPct val="115000"/>
              </a:lnSpc>
              <a:spcBef>
                <a:spcPts val="0"/>
              </a:spcBef>
              <a:spcAft>
                <a:spcPts val="0"/>
              </a:spcAft>
              <a:buClr>
                <a:srgbClr val="000000"/>
              </a:buClr>
              <a:buSzPts val="1800"/>
              <a:buFont typeface="Arial"/>
              <a:buNone/>
            </a:pPr>
            <a:r>
              <a:t/>
            </a:r>
            <a:endParaRPr b="1" i="1" sz="1800" u="sng" cap="none" strike="noStrike">
              <a:solidFill>
                <a:srgbClr val="783F04"/>
              </a:solidFill>
              <a:latin typeface="Courgette"/>
              <a:ea typeface="Courgette"/>
              <a:cs typeface="Courgette"/>
              <a:sym typeface="Courgette"/>
            </a:endParaRPr>
          </a:p>
          <a:p>
            <a:pPr indent="0" lvl="0" marL="139700" marR="0" rtl="0" algn="ctr">
              <a:lnSpc>
                <a:spcPct val="115000"/>
              </a:lnSpc>
              <a:spcBef>
                <a:spcPts val="0"/>
              </a:spcBef>
              <a:spcAft>
                <a:spcPts val="0"/>
              </a:spcAft>
              <a:buClr>
                <a:srgbClr val="000000"/>
              </a:buClr>
              <a:buSzPts val="1200"/>
              <a:buFont typeface="Arial"/>
              <a:buNone/>
            </a:pPr>
            <a:r>
              <a:rPr b="1" i="1" lang="en-US" sz="1200" u="none" cap="none" strike="noStrike">
                <a:solidFill>
                  <a:srgbClr val="E8052B"/>
                </a:solidFill>
                <a:latin typeface="Courgette"/>
                <a:ea typeface="Courgette"/>
                <a:cs typeface="Courgette"/>
                <a:sym typeface="Courgette"/>
              </a:rPr>
              <a:t>‘Life isn’t easy for anyone but how we live our lives and view the world around us is completely our choice.’</a:t>
            </a:r>
            <a:endParaRPr b="1" i="1" sz="1200" u="none" cap="none" strike="noStrike">
              <a:solidFill>
                <a:srgbClr val="E8052B"/>
              </a:solidFill>
              <a:latin typeface="Courgette"/>
              <a:ea typeface="Courgette"/>
              <a:cs typeface="Courgette"/>
              <a:sym typeface="Courgette"/>
            </a:endParaRPr>
          </a:p>
          <a:p>
            <a:pPr indent="0" lvl="0" marL="0" marR="0" rtl="0" algn="l">
              <a:lnSpc>
                <a:spcPct val="115000"/>
              </a:lnSpc>
              <a:spcBef>
                <a:spcPts val="0"/>
              </a:spcBef>
              <a:spcAft>
                <a:spcPts val="0"/>
              </a:spcAft>
              <a:buClr>
                <a:srgbClr val="000000"/>
              </a:buClr>
              <a:buSzPts val="1200"/>
              <a:buFont typeface="Arial"/>
              <a:buNone/>
            </a:pPr>
            <a:r>
              <a:rPr b="0" i="0" lang="en-US" sz="1200" u="none" cap="none" strike="noStrike">
                <a:solidFill>
                  <a:srgbClr val="783F04"/>
                </a:solidFill>
                <a:latin typeface="Courgette"/>
                <a:ea typeface="Courgette"/>
                <a:cs typeface="Courgette"/>
                <a:sym typeface="Courgette"/>
              </a:rPr>
              <a:t>Hopefully someday, I will stumble upon this article and read these reminders of how to continue living my dream. I encourage you, my readers, to use this list and create your own also, as a continuous reminder to follow your goals.</a:t>
            </a:r>
            <a:endParaRPr b="0" i="0" sz="1200" u="none" cap="none" strike="noStrike">
              <a:solidFill>
                <a:srgbClr val="783F04"/>
              </a:solidFill>
              <a:latin typeface="Courgette"/>
              <a:ea typeface="Courgette"/>
              <a:cs typeface="Courgette"/>
              <a:sym typeface="Courgette"/>
            </a:endParaRPr>
          </a:p>
          <a:p>
            <a:pPr indent="0" lvl="0" marL="12700" marR="0" rtl="0" algn="l">
              <a:lnSpc>
                <a:spcPct val="115000"/>
              </a:lnSpc>
              <a:spcBef>
                <a:spcPts val="0"/>
              </a:spcBef>
              <a:spcAft>
                <a:spcPts val="0"/>
              </a:spcAft>
              <a:buClr>
                <a:srgbClr val="000000"/>
              </a:buClr>
              <a:buSzPts val="1200"/>
              <a:buFont typeface="Arial"/>
              <a:buNone/>
            </a:pPr>
            <a:r>
              <a:rPr b="0" i="0" lang="en-US" sz="1200" u="none" cap="none" strike="noStrike">
                <a:solidFill>
                  <a:srgbClr val="783F04"/>
                </a:solidFill>
                <a:latin typeface="Courgette"/>
                <a:ea typeface="Courgette"/>
                <a:cs typeface="Courgette"/>
                <a:sym typeface="Courgette"/>
              </a:rPr>
              <a:t>● </a:t>
            </a:r>
            <a:r>
              <a:rPr b="1" i="1" lang="en-US" sz="1200" u="none" cap="none" strike="noStrike">
                <a:solidFill>
                  <a:srgbClr val="783F04"/>
                </a:solidFill>
                <a:latin typeface="Courgette"/>
                <a:ea typeface="Courgette"/>
                <a:cs typeface="Courgette"/>
                <a:sym typeface="Courgette"/>
              </a:rPr>
              <a:t>Be Successful</a:t>
            </a:r>
            <a:r>
              <a:rPr b="1" i="0" lang="en-US" sz="1200" u="none" cap="none" strike="noStrike">
                <a:solidFill>
                  <a:srgbClr val="783F04"/>
                </a:solidFill>
                <a:latin typeface="Courgette"/>
                <a:ea typeface="Courgette"/>
                <a:cs typeface="Courgette"/>
                <a:sym typeface="Courgette"/>
              </a:rPr>
              <a:t>: </a:t>
            </a:r>
            <a:r>
              <a:rPr b="0" i="0" lang="en-US" sz="1200" u="none" cap="none" strike="noStrike">
                <a:solidFill>
                  <a:srgbClr val="783F04"/>
                </a:solidFill>
                <a:latin typeface="Courgette"/>
                <a:ea typeface="Courgette"/>
                <a:cs typeface="Courgette"/>
                <a:sym typeface="Courgette"/>
              </a:rPr>
              <a:t>You will have too much more going for you in your later years. Life can get rough but there’s a reason you put yourself through all the stress and focus on my dream of becoming an astronomer</a:t>
            </a:r>
            <a:endParaRPr b="0" i="0" sz="1200" u="none" cap="none" strike="noStrike">
              <a:solidFill>
                <a:srgbClr val="783F04"/>
              </a:solidFill>
              <a:latin typeface="Courgette"/>
              <a:ea typeface="Courgette"/>
              <a:cs typeface="Courgette"/>
              <a:sym typeface="Courgette"/>
            </a:endParaRPr>
          </a:p>
          <a:p>
            <a:pPr indent="0" lvl="0" marL="12700" marR="0" rtl="0" algn="l">
              <a:lnSpc>
                <a:spcPct val="115000"/>
              </a:lnSpc>
              <a:spcBef>
                <a:spcPts val="0"/>
              </a:spcBef>
              <a:spcAft>
                <a:spcPts val="0"/>
              </a:spcAft>
              <a:buClr>
                <a:srgbClr val="000000"/>
              </a:buClr>
              <a:buSzPts val="1200"/>
              <a:buFont typeface="Arial"/>
              <a:buNone/>
            </a:pPr>
            <a:r>
              <a:rPr b="0" i="0" lang="en-US" sz="1200" u="none" cap="none" strike="noStrike">
                <a:solidFill>
                  <a:srgbClr val="783F04"/>
                </a:solidFill>
                <a:latin typeface="Courgette"/>
                <a:ea typeface="Courgette"/>
                <a:cs typeface="Courgette"/>
                <a:sym typeface="Courgette"/>
              </a:rPr>
              <a:t>● </a:t>
            </a:r>
            <a:r>
              <a:rPr b="1" i="0" lang="en-US" sz="1200" u="none" cap="none" strike="noStrike">
                <a:solidFill>
                  <a:srgbClr val="783F04"/>
                </a:solidFill>
                <a:latin typeface="Courgette"/>
                <a:ea typeface="Courgette"/>
                <a:cs typeface="Courgette"/>
                <a:sym typeface="Courgette"/>
              </a:rPr>
              <a:t>Completing My Bucket list:</a:t>
            </a:r>
            <a:r>
              <a:rPr b="0" i="0" lang="en-US" sz="1200" u="none" cap="none" strike="noStrike">
                <a:solidFill>
                  <a:srgbClr val="783F04"/>
                </a:solidFill>
                <a:latin typeface="Courgette"/>
                <a:ea typeface="Courgette"/>
                <a:cs typeface="Courgette"/>
                <a:sym typeface="Courgette"/>
              </a:rPr>
              <a:t> I just hope that my bucket list of sleeping under the stars, reading a 100 books, see the Northern Lights , get a tattoo ,visit Ladakh to see the milky way band and of course as astronomer looking through a telescope which was set all by myself and maybe so much more. I pray, my grandmother will still be here. But I know that she maybe won’t because she is so sick now. I am terrified of growing up but at the same time. I hope everything fell into place for me</a:t>
            </a:r>
            <a:endParaRPr b="0" i="0" sz="1200" u="none" cap="none" strike="noStrike">
              <a:solidFill>
                <a:srgbClr val="783F04"/>
              </a:solidFill>
              <a:latin typeface="Courgette"/>
              <a:ea typeface="Courgette"/>
              <a:cs typeface="Courgette"/>
              <a:sym typeface="Courgette"/>
            </a:endParaRPr>
          </a:p>
          <a:p>
            <a:pPr indent="0" lvl="0" marL="0" marR="0" rtl="0" algn="l">
              <a:lnSpc>
                <a:spcPct val="115000"/>
              </a:lnSpc>
              <a:spcBef>
                <a:spcPts val="0"/>
              </a:spcBef>
              <a:spcAft>
                <a:spcPts val="0"/>
              </a:spcAft>
              <a:buClr>
                <a:srgbClr val="000000"/>
              </a:buClr>
              <a:buSzPts val="1200"/>
              <a:buFont typeface="Arial"/>
              <a:buNone/>
            </a:pPr>
            <a:r>
              <a:rPr b="0" i="0" lang="en-US" sz="1200" u="none" cap="none" strike="noStrike">
                <a:solidFill>
                  <a:srgbClr val="783F04"/>
                </a:solidFill>
                <a:latin typeface="Courgette"/>
                <a:ea typeface="Courgette"/>
                <a:cs typeface="Courgette"/>
                <a:sym typeface="Courgette"/>
              </a:rPr>
              <a:t>I want to be able to finally take risks, face my fears and try new things. I will still love my family even though they get on my nerves. I will always try to please them.</a:t>
            </a:r>
            <a:endParaRPr b="0" i="0" sz="1200" u="none" cap="none" strike="noStrike">
              <a:solidFill>
                <a:srgbClr val="783F04"/>
              </a:solidFill>
              <a:latin typeface="Courgette"/>
              <a:ea typeface="Courgette"/>
              <a:cs typeface="Courgette"/>
              <a:sym typeface="Courgette"/>
            </a:endParaRPr>
          </a:p>
          <a:p>
            <a:pPr indent="0" lvl="0" marL="0" marR="0" rtl="0" algn="l">
              <a:lnSpc>
                <a:spcPct val="115000"/>
              </a:lnSpc>
              <a:spcBef>
                <a:spcPts val="0"/>
              </a:spcBef>
              <a:spcAft>
                <a:spcPts val="0"/>
              </a:spcAft>
              <a:buClr>
                <a:srgbClr val="000000"/>
              </a:buClr>
              <a:buSzPts val="1200"/>
              <a:buFont typeface="Arial"/>
              <a:buNone/>
            </a:pPr>
            <a:r>
              <a:rPr b="0" i="0" lang="en-US" sz="1200" u="none" cap="none" strike="noStrike">
                <a:solidFill>
                  <a:srgbClr val="783F04"/>
                </a:solidFill>
                <a:latin typeface="Courgette"/>
                <a:ea typeface="Courgette"/>
                <a:cs typeface="Courgette"/>
                <a:sym typeface="Courgette"/>
              </a:rPr>
              <a:t>Dear future self ,I can’t think ahead to five years from now. If you don’t get some college acceptance letters soon you’ll be going nowhere. I am too stressed out for this right now. </a:t>
            </a:r>
            <a:endParaRPr b="0" i="0" sz="1200" u="none" cap="none" strike="noStrike">
              <a:solidFill>
                <a:srgbClr val="783F04"/>
              </a:solidFill>
              <a:latin typeface="Courgette"/>
              <a:ea typeface="Courgette"/>
              <a:cs typeface="Courgette"/>
              <a:sym typeface="Courgette"/>
            </a:endParaRPr>
          </a:p>
          <a:p>
            <a:pPr indent="0" lvl="0" marL="139700" marR="0" rtl="0" algn="r">
              <a:lnSpc>
                <a:spcPct val="115000"/>
              </a:lnSpc>
              <a:spcBef>
                <a:spcPts val="0"/>
              </a:spcBef>
              <a:spcAft>
                <a:spcPts val="0"/>
              </a:spcAft>
              <a:buClr>
                <a:srgbClr val="000000"/>
              </a:buClr>
              <a:buSzPts val="1200"/>
              <a:buFont typeface="Arial"/>
              <a:buNone/>
            </a:pPr>
            <a:r>
              <a:rPr b="1" i="0" lang="en-US" sz="1200" u="none" cap="none" strike="noStrike">
                <a:solidFill>
                  <a:srgbClr val="EA7806"/>
                </a:solidFill>
                <a:latin typeface="Courgette"/>
                <a:ea typeface="Courgette"/>
                <a:cs typeface="Courgette"/>
                <a:sym typeface="Courgette"/>
              </a:rPr>
              <a:t>To: Future Ragatmika                                                                                                                                             </a:t>
            </a:r>
            <a:endParaRPr b="1" i="0" sz="1200" u="none" cap="none" strike="noStrike">
              <a:solidFill>
                <a:srgbClr val="EA7806"/>
              </a:solidFill>
              <a:latin typeface="Courgette"/>
              <a:ea typeface="Courgette"/>
              <a:cs typeface="Courgette"/>
              <a:sym typeface="Courgette"/>
            </a:endParaRPr>
          </a:p>
          <a:p>
            <a:pPr indent="0" lvl="0" marL="139700" marR="0" rtl="0" algn="ctr">
              <a:lnSpc>
                <a:spcPct val="115000"/>
              </a:lnSpc>
              <a:spcBef>
                <a:spcPts val="0"/>
              </a:spcBef>
              <a:spcAft>
                <a:spcPts val="0"/>
              </a:spcAft>
              <a:buClr>
                <a:srgbClr val="000000"/>
              </a:buClr>
              <a:buSzPts val="1200"/>
              <a:buFont typeface="Arial"/>
              <a:buNone/>
            </a:pPr>
            <a:r>
              <a:rPr b="1" i="0" lang="en-US" sz="1200" u="none" cap="none" strike="noStrike">
                <a:solidFill>
                  <a:srgbClr val="EA7806"/>
                </a:solidFill>
                <a:latin typeface="Courgette"/>
                <a:ea typeface="Courgette"/>
                <a:cs typeface="Courgette"/>
                <a:sym typeface="Courgette"/>
              </a:rPr>
              <a:t>                                                                                                                                                      By—Ragatmika Dutta</a:t>
            </a:r>
            <a:endParaRPr b="1" i="0" sz="1200" u="none" cap="none" strike="noStrike">
              <a:solidFill>
                <a:srgbClr val="EA7806"/>
              </a:solidFill>
              <a:latin typeface="Courgette"/>
              <a:ea typeface="Courgette"/>
              <a:cs typeface="Courgette"/>
              <a:sym typeface="Courgette"/>
            </a:endParaRPr>
          </a:p>
          <a:p>
            <a:pPr indent="0" lvl="0" marL="139700" marR="0" rtl="0" algn="r">
              <a:lnSpc>
                <a:spcPct val="115000"/>
              </a:lnSpc>
              <a:spcBef>
                <a:spcPts val="0"/>
              </a:spcBef>
              <a:spcAft>
                <a:spcPts val="0"/>
              </a:spcAft>
              <a:buClr>
                <a:srgbClr val="000000"/>
              </a:buClr>
              <a:buSzPts val="1200"/>
              <a:buFont typeface="Arial"/>
              <a:buNone/>
            </a:pPr>
            <a:r>
              <a:rPr b="1" i="0" lang="en-US" sz="1200" u="none" cap="none" strike="noStrike">
                <a:solidFill>
                  <a:srgbClr val="EA7806"/>
                </a:solidFill>
                <a:latin typeface="Courgette"/>
                <a:ea typeface="Courgette"/>
                <a:cs typeface="Courgette"/>
                <a:sym typeface="Courgette"/>
              </a:rPr>
              <a:t>VI A</a:t>
            </a:r>
            <a:r>
              <a:rPr b="0" i="0" lang="en-US" sz="1400" u="none" cap="none" strike="noStrike">
                <a:solidFill>
                  <a:srgbClr val="783F04"/>
                </a:solidFill>
                <a:latin typeface="Georgia"/>
                <a:ea typeface="Georgia"/>
                <a:cs typeface="Georgia"/>
                <a:sym typeface="Georgia"/>
              </a:rPr>
              <a:t>  </a:t>
            </a:r>
            <a:endParaRPr b="0" i="0" sz="1400" u="none" cap="none" strike="noStrike">
              <a:solidFill>
                <a:srgbClr val="783F04"/>
              </a:solidFill>
              <a:latin typeface="Georgia"/>
              <a:ea typeface="Georgia"/>
              <a:cs typeface="Georgia"/>
              <a:sym typeface="Georgia"/>
            </a:endParaRPr>
          </a:p>
        </p:txBody>
      </p:sp>
      <p:sp>
        <p:nvSpPr>
          <p:cNvPr id="537" name="Google Shape;537;p26"/>
          <p:cNvSpPr/>
          <p:nvPr/>
        </p:nvSpPr>
        <p:spPr>
          <a:xfrm>
            <a:off x="5276850" y="4143850"/>
            <a:ext cx="3820875" cy="999650"/>
          </a:xfrm>
          <a:prstGeom prst="flowChartPunchedTape">
            <a:avLst/>
          </a:prstGeom>
          <a:solidFill>
            <a:srgbClr val="EA7806"/>
          </a:solidFill>
          <a:ln cap="flat" cmpd="sng" w="9525">
            <a:solidFill>
              <a:srgbClr val="00206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rgbClr val="FFF2CC"/>
                </a:solidFill>
                <a:latin typeface="Courgette"/>
                <a:ea typeface="Courgette"/>
                <a:cs typeface="Courgette"/>
                <a:sym typeface="Courgette"/>
              </a:rPr>
              <a:t>From the budding writer’s desk</a:t>
            </a:r>
            <a:endParaRPr b="1" i="0" sz="2000" u="none" cap="none" strike="noStrike">
              <a:solidFill>
                <a:srgbClr val="FFF2CC"/>
              </a:solidFill>
              <a:latin typeface="Courgette"/>
              <a:ea typeface="Courgette"/>
              <a:cs typeface="Courgette"/>
              <a:sym typeface="Courgette"/>
            </a:endParaRPr>
          </a:p>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rgbClr val="FFF2CC"/>
                </a:solidFill>
                <a:latin typeface="Courgette"/>
                <a:ea typeface="Courgette"/>
                <a:cs typeface="Courgette"/>
                <a:sym typeface="Courgette"/>
              </a:rPr>
              <a:t>Class VI A</a:t>
            </a:r>
            <a:endParaRPr b="1" i="0" sz="2000" u="none" cap="none" strike="noStrike">
              <a:solidFill>
                <a:srgbClr val="FFF2CC"/>
              </a:solidFill>
              <a:latin typeface="Courgette"/>
              <a:ea typeface="Courgette"/>
              <a:cs typeface="Courgette"/>
              <a:sym typeface="Courgette"/>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27"/>
          <p:cNvSpPr txBox="1"/>
          <p:nvPr/>
        </p:nvSpPr>
        <p:spPr>
          <a:xfrm>
            <a:off x="215425" y="48296"/>
            <a:ext cx="6385875" cy="57323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000"/>
              <a:buFont typeface="Arial"/>
              <a:buNone/>
            </a:pPr>
            <a:r>
              <a:rPr b="1" i="0" lang="en-US" sz="2000" u="none" cap="none" strike="noStrike">
                <a:solidFill>
                  <a:schemeClr val="dk2"/>
                </a:solidFill>
                <a:latin typeface="Algerian"/>
                <a:ea typeface="Algerian"/>
                <a:cs typeface="Algerian"/>
                <a:sym typeface="Algerian"/>
              </a:rPr>
              <a:t>Sun could reach solar maximum by end of 2023</a:t>
            </a:r>
            <a:endParaRPr b="1" i="0" sz="2000" u="none" cap="none" strike="noStrike">
              <a:solidFill>
                <a:schemeClr val="dk2"/>
              </a:solidFill>
              <a:latin typeface="Algerian"/>
              <a:ea typeface="Algerian"/>
              <a:cs typeface="Algerian"/>
              <a:sym typeface="Algerian"/>
            </a:endParaRPr>
          </a:p>
          <a:p>
            <a:pPr indent="0" lvl="0" marL="0" marR="0" rtl="0" algn="l">
              <a:lnSpc>
                <a:spcPct val="115000"/>
              </a:lnSpc>
              <a:spcBef>
                <a:spcPts val="1200"/>
              </a:spcBef>
              <a:spcAft>
                <a:spcPts val="0"/>
              </a:spcAft>
              <a:buClr>
                <a:srgbClr val="000000"/>
              </a:buClr>
              <a:buSzPts val="1500"/>
              <a:buFont typeface="Arial"/>
              <a:buNone/>
            </a:pPr>
            <a:r>
              <a:rPr b="1" i="0" lang="en-US" sz="1500" u="none" cap="none" strike="noStrike">
                <a:solidFill>
                  <a:srgbClr val="943031"/>
                </a:solidFill>
                <a:latin typeface="Aref Ruqaa"/>
                <a:ea typeface="Aref Ruqaa"/>
                <a:cs typeface="Aref Ruqaa"/>
                <a:sym typeface="Aref Ruqaa"/>
              </a:rPr>
              <a:t>T</a:t>
            </a:r>
            <a:r>
              <a:rPr b="1" i="0" lang="en-US" sz="1400" u="none" cap="none" strike="noStrike">
                <a:solidFill>
                  <a:srgbClr val="943031"/>
                </a:solidFill>
                <a:latin typeface="Aref Ruqaa"/>
                <a:ea typeface="Aref Ruqaa"/>
                <a:cs typeface="Aref Ruqaa"/>
                <a:sym typeface="Aref Ruqaa"/>
              </a:rPr>
              <a:t>he Sun could potentially reach solar maximum—a peak in the solar cycle that could cause majors problems for those of us on Earth—by the end of the year, according to a report. Roughly every 11 years, the sun's magnetic field gets tangled up until it results in a massive reversal of its north and south poles. During this period of increased solar activity more sunspots appear on the surface of  the Sun, prompting more solar flares and storms that could potentially disrupt communications, damage power infrastructure, and affect satellite operations on Earth. </a:t>
            </a:r>
            <a:endParaRPr b="1" i="0" sz="1400" u="none" cap="none" strike="noStrike">
              <a:solidFill>
                <a:srgbClr val="943031"/>
              </a:solidFill>
              <a:latin typeface="Aref Ruqaa"/>
              <a:ea typeface="Aref Ruqaa"/>
              <a:cs typeface="Aref Ruqaa"/>
              <a:sym typeface="Aref Ruqaa"/>
            </a:endParaRPr>
          </a:p>
          <a:p>
            <a:pPr indent="0" lvl="0" marL="0" marR="0" rtl="0" algn="l">
              <a:lnSpc>
                <a:spcPct val="115000"/>
              </a:lnSpc>
              <a:spcBef>
                <a:spcPts val="1200"/>
              </a:spcBef>
              <a:spcAft>
                <a:spcPts val="0"/>
              </a:spcAft>
              <a:buClr>
                <a:srgbClr val="000000"/>
              </a:buClr>
              <a:buSzPts val="1400"/>
              <a:buFont typeface="Arial"/>
              <a:buNone/>
            </a:pPr>
            <a:r>
              <a:rPr b="1" i="0" lang="en-US" sz="1400" u="none" cap="none" strike="noStrike">
                <a:solidFill>
                  <a:srgbClr val="943031"/>
                </a:solidFill>
                <a:latin typeface="Aref Ruqaa"/>
                <a:ea typeface="Aref Ruqaa"/>
                <a:cs typeface="Aref Ruqaa"/>
                <a:sym typeface="Aref Ruqaa"/>
              </a:rPr>
              <a:t>The current cycle, referred to as Solar Cycle 25, officially began in December 2019, according to NASA. At the time, scientists predicted the current solar cycle would hit its climax in 2025, with a peak of roughly 115 sunspots. However, recent observations of sunspots and solar phenomena indicate it may reach this apex sooner and be more potent than originally anticipated. It's "going to peak earlier and it's going to peak higher than expected," 							</a:t>
            </a:r>
            <a:r>
              <a:rPr b="1" i="0" lang="en-US" sz="1300" u="none" cap="none" strike="noStrike">
                <a:solidFill>
                  <a:srgbClr val="943031"/>
                </a:solidFill>
                <a:latin typeface="Aref Ruqaa"/>
                <a:ea typeface="Aref Ruqaa"/>
                <a:cs typeface="Aref Ruqaa"/>
                <a:sym typeface="Aref Ruqaa"/>
              </a:rPr>
              <a:t>				Younit  Jain (VI B)</a:t>
            </a:r>
            <a:endParaRPr b="1" i="0" sz="1300" u="none" cap="none" strike="noStrike">
              <a:solidFill>
                <a:srgbClr val="943031"/>
              </a:solidFill>
              <a:latin typeface="Aref Ruqaa"/>
              <a:ea typeface="Aref Ruqaa"/>
              <a:cs typeface="Aref Ruqaa"/>
              <a:sym typeface="Aref Ruqaa"/>
            </a:endParaRPr>
          </a:p>
          <a:p>
            <a:pPr indent="0" lvl="0" marL="0" marR="0" rtl="0" algn="l">
              <a:lnSpc>
                <a:spcPct val="115000"/>
              </a:lnSpc>
              <a:spcBef>
                <a:spcPts val="1200"/>
              </a:spcBef>
              <a:spcAft>
                <a:spcPts val="1200"/>
              </a:spcAft>
              <a:buClr>
                <a:srgbClr val="000000"/>
              </a:buClr>
              <a:buSzPts val="1300"/>
              <a:buFont typeface="Arial"/>
              <a:buNone/>
            </a:pPr>
            <a:r>
              <a:rPr b="0" i="0" lang="en-US" sz="1300" u="none" cap="none" strike="noStrike">
                <a:solidFill>
                  <a:srgbClr val="000000"/>
                </a:solidFill>
                <a:latin typeface="Arial"/>
                <a:ea typeface="Arial"/>
                <a:cs typeface="Arial"/>
                <a:sym typeface="Arial"/>
              </a:rPr>
              <a:t>											</a:t>
            </a:r>
            <a:endParaRPr b="0" i="0" sz="1300" u="none" cap="none" strike="noStrike">
              <a:solidFill>
                <a:srgbClr val="000000"/>
              </a:solidFill>
              <a:latin typeface="Arial"/>
              <a:ea typeface="Arial"/>
              <a:cs typeface="Arial"/>
              <a:sym typeface="Arial"/>
            </a:endParaRPr>
          </a:p>
        </p:txBody>
      </p:sp>
      <p:sp>
        <p:nvSpPr>
          <p:cNvPr id="543" name="Google Shape;543;p27"/>
          <p:cNvSpPr txBox="1"/>
          <p:nvPr/>
        </p:nvSpPr>
        <p:spPr>
          <a:xfrm>
            <a:off x="6493072" y="2319713"/>
            <a:ext cx="2748900" cy="49241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943031"/>
                </a:solidFill>
                <a:latin typeface="Algerian"/>
                <a:ea typeface="Algerian"/>
                <a:cs typeface="Algerian"/>
                <a:sym typeface="Algerian"/>
              </a:rPr>
              <a:t>Creative Corner</a:t>
            </a:r>
            <a:endParaRPr b="0" i="0" sz="2000" u="none" cap="none" strike="noStrike">
              <a:solidFill>
                <a:srgbClr val="943031"/>
              </a:solidFill>
              <a:latin typeface="Algerian"/>
              <a:ea typeface="Algerian"/>
              <a:cs typeface="Algerian"/>
              <a:sym typeface="Algerian"/>
            </a:endParaRPr>
          </a:p>
        </p:txBody>
      </p:sp>
      <p:sp>
        <p:nvSpPr>
          <p:cNvPr id="544" name="Google Shape;544;p27"/>
          <p:cNvSpPr/>
          <p:nvPr/>
        </p:nvSpPr>
        <p:spPr>
          <a:xfrm>
            <a:off x="6774843" y="453303"/>
            <a:ext cx="1933730" cy="1946695"/>
          </a:xfrm>
          <a:prstGeom prst="bevel">
            <a:avLst>
              <a:gd fmla="val 12500"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pic>
        <p:nvPicPr>
          <p:cNvPr id="545" name="Google Shape;545;p27"/>
          <p:cNvPicPr preferRelativeResize="0"/>
          <p:nvPr/>
        </p:nvPicPr>
        <p:blipFill rotWithShape="1">
          <a:blip r:embed="rId3">
            <a:alphaModFix/>
          </a:blip>
          <a:srcRect b="0" l="0" r="0" t="0"/>
          <a:stretch/>
        </p:blipFill>
        <p:spPr>
          <a:xfrm>
            <a:off x="7074628" y="746123"/>
            <a:ext cx="1364907" cy="1421873"/>
          </a:xfrm>
          <a:prstGeom prst="rect">
            <a:avLst/>
          </a:prstGeom>
          <a:noFill/>
          <a:ln>
            <a:noFill/>
          </a:ln>
        </p:spPr>
      </p:pic>
      <p:pic>
        <p:nvPicPr>
          <p:cNvPr id="546" name="Google Shape;546;p27"/>
          <p:cNvPicPr preferRelativeResize="0"/>
          <p:nvPr/>
        </p:nvPicPr>
        <p:blipFill rotWithShape="1">
          <a:blip r:embed="rId4">
            <a:alphaModFix/>
          </a:blip>
          <a:srcRect b="0" l="0" r="0" t="0"/>
          <a:stretch/>
        </p:blipFill>
        <p:spPr>
          <a:xfrm>
            <a:off x="6601300" y="2681851"/>
            <a:ext cx="2216129" cy="186605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28"/>
          <p:cNvSpPr txBox="1"/>
          <p:nvPr/>
        </p:nvSpPr>
        <p:spPr>
          <a:xfrm>
            <a:off x="450125" y="245700"/>
            <a:ext cx="8493600" cy="6193973"/>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300"/>
              <a:buFont typeface="Arial"/>
              <a:buNone/>
            </a:pPr>
            <a:r>
              <a:rPr b="0" i="0" lang="en-US" sz="2300" u="none" cap="none" strike="noStrike">
                <a:solidFill>
                  <a:srgbClr val="000000"/>
                </a:solidFill>
                <a:latin typeface="Arial"/>
                <a:ea typeface="Arial"/>
                <a:cs typeface="Arial"/>
                <a:sym typeface="Arial"/>
              </a:rPr>
              <a:t>   		</a:t>
            </a:r>
            <a:r>
              <a:rPr b="1" i="0" lang="en-US" sz="2800" u="sng" cap="none" strike="noStrike">
                <a:solidFill>
                  <a:srgbClr val="943031"/>
                </a:solidFill>
                <a:latin typeface="Algerian"/>
                <a:ea typeface="Algerian"/>
                <a:cs typeface="Algerian"/>
                <a:sym typeface="Algerian"/>
              </a:rPr>
              <a:t>Facebook Should Be Banned</a:t>
            </a:r>
            <a:endParaRPr b="1" i="0" sz="2800" u="sng" cap="none" strike="noStrike">
              <a:solidFill>
                <a:srgbClr val="943031"/>
              </a:solidFill>
              <a:latin typeface="Algerian"/>
              <a:ea typeface="Algerian"/>
              <a:cs typeface="Algerian"/>
              <a:sym typeface="Algerian"/>
            </a:endParaRPr>
          </a:p>
          <a:p>
            <a:pPr indent="0" lvl="0" marL="0" marR="0" rtl="0" algn="l">
              <a:lnSpc>
                <a:spcPct val="115000"/>
              </a:lnSpc>
              <a:spcBef>
                <a:spcPts val="1200"/>
              </a:spcBef>
              <a:spcAft>
                <a:spcPts val="0"/>
              </a:spcAft>
              <a:buClr>
                <a:srgbClr val="000000"/>
              </a:buClr>
              <a:buSzPts val="1500"/>
              <a:buFont typeface="Arial"/>
              <a:buNone/>
            </a:pPr>
            <a:r>
              <a:rPr b="1" i="0" lang="en-US" sz="1500" u="none" cap="none" strike="noStrike">
                <a:solidFill>
                  <a:srgbClr val="943031"/>
                </a:solidFill>
                <a:latin typeface="Aref Ruqaa"/>
                <a:ea typeface="Aref Ruqaa"/>
                <a:cs typeface="Aref Ruqaa"/>
                <a:sym typeface="Aref Ruqaa"/>
              </a:rPr>
              <a:t>Admittedly, social network have become an indispensable part of human life. On one hand, network such as Facebook is one of the most famous social network which has are than 5 billion users. Of course, this network provides lots of opportunities to finds new friends.</a:t>
            </a:r>
            <a:endParaRPr b="1" i="0" sz="1500" u="none" cap="none" strike="noStrike">
              <a:solidFill>
                <a:srgbClr val="943031"/>
              </a:solidFill>
              <a:latin typeface="Aref Ruqaa"/>
              <a:ea typeface="Aref Ruqaa"/>
              <a:cs typeface="Aref Ruqaa"/>
              <a:sym typeface="Aref Ruqaa"/>
            </a:endParaRPr>
          </a:p>
          <a:p>
            <a:pPr indent="0" lvl="0" marL="0" marR="0" rtl="0" algn="l">
              <a:lnSpc>
                <a:spcPct val="115000"/>
              </a:lnSpc>
              <a:spcBef>
                <a:spcPts val="1200"/>
              </a:spcBef>
              <a:spcAft>
                <a:spcPts val="0"/>
              </a:spcAft>
              <a:buClr>
                <a:srgbClr val="000000"/>
              </a:buClr>
              <a:buSzPts val="1500"/>
              <a:buFont typeface="Arial"/>
              <a:buNone/>
            </a:pPr>
            <a:r>
              <a:rPr b="1" i="0" lang="en-US" sz="1500" u="none" cap="none" strike="noStrike">
                <a:solidFill>
                  <a:srgbClr val="943031"/>
                </a:solidFill>
                <a:latin typeface="Aref Ruqaa"/>
                <a:ea typeface="Aref Ruqaa"/>
                <a:cs typeface="Aref Ruqaa"/>
                <a:sym typeface="Aref Ruqaa"/>
              </a:rPr>
              <a:t>On the other hand, Facebook may lead to increase of crimes and social unrest. It also negatively affects personal lives of users as it negatively influences the development of real life relationships. Unlimited access to information often becomes great problem for social life.</a:t>
            </a:r>
            <a:endParaRPr b="1" i="0" sz="1500" u="none" cap="none" strike="noStrike">
              <a:solidFill>
                <a:srgbClr val="943031"/>
              </a:solidFill>
              <a:latin typeface="Aref Ruqaa"/>
              <a:ea typeface="Aref Ruqaa"/>
              <a:cs typeface="Aref Ruqaa"/>
              <a:sym typeface="Aref Ruqaa"/>
            </a:endParaRPr>
          </a:p>
          <a:p>
            <a:pPr indent="0" lvl="0" marL="0" marR="0" rtl="0" algn="l">
              <a:lnSpc>
                <a:spcPct val="115000"/>
              </a:lnSpc>
              <a:spcBef>
                <a:spcPts val="1200"/>
              </a:spcBef>
              <a:spcAft>
                <a:spcPts val="0"/>
              </a:spcAft>
              <a:buClr>
                <a:srgbClr val="000000"/>
              </a:buClr>
              <a:buSzPts val="1500"/>
              <a:buFont typeface="Arial"/>
              <a:buNone/>
            </a:pPr>
            <a:r>
              <a:rPr b="1" i="0" lang="en-US" sz="1500" u="none" cap="none" strike="noStrike">
                <a:solidFill>
                  <a:srgbClr val="943031"/>
                </a:solidFill>
                <a:latin typeface="Aref Ruqaa"/>
                <a:ea typeface="Aref Ruqaa"/>
                <a:cs typeface="Aref Ruqaa"/>
                <a:sym typeface="Aref Ruqaa"/>
              </a:rPr>
              <a:t>Facebook can also affect the development of the society. For instance, many people claim that societies only benefit from the use of such social network, since we are aware of the real situation all over the world, we should share our opinions. Some argue that the ban of Facebook and other social networks proves that government tries to limit communications in order to control nation. Reportedly, they sold personal information of users to certain companies. Therefore, Facebook should be banned as it negatively affects the major aspects of human life.						Anshika Jain (VI B)</a:t>
            </a:r>
            <a:endParaRPr b="1" i="0" sz="1500" u="none" cap="none" strike="noStrike">
              <a:solidFill>
                <a:srgbClr val="943031"/>
              </a:solidFill>
              <a:latin typeface="Aref Ruqaa"/>
              <a:ea typeface="Aref Ruqaa"/>
              <a:cs typeface="Aref Ruqaa"/>
              <a:sym typeface="Aref Ruqaa"/>
            </a:endParaRPr>
          </a:p>
          <a:p>
            <a:pPr indent="457200" lvl="0" marL="6400800" marR="0" rtl="0" algn="l">
              <a:lnSpc>
                <a:spcPct val="115000"/>
              </a:lnSpc>
              <a:spcBef>
                <a:spcPts val="120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a:p>
            <a:pPr indent="457200" lvl="0" marL="7315200" marR="0" rtl="0" algn="l">
              <a:lnSpc>
                <a:spcPct val="115000"/>
              </a:lnSpc>
              <a:spcBef>
                <a:spcPts val="12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pic>
        <p:nvPicPr>
          <p:cNvPr id="556" name="Google Shape;556;p29"/>
          <p:cNvPicPr preferRelativeResize="0"/>
          <p:nvPr/>
        </p:nvPicPr>
        <p:blipFill rotWithShape="1">
          <a:blip r:embed="rId3">
            <a:alphaModFix/>
          </a:blip>
          <a:srcRect b="0" l="0" r="0" t="0"/>
          <a:stretch/>
        </p:blipFill>
        <p:spPr>
          <a:xfrm>
            <a:off x="509736" y="524536"/>
            <a:ext cx="2258314" cy="1791489"/>
          </a:xfrm>
          <a:prstGeom prst="rect">
            <a:avLst/>
          </a:prstGeom>
          <a:noFill/>
          <a:ln>
            <a:noFill/>
          </a:ln>
        </p:spPr>
      </p:pic>
      <p:pic>
        <p:nvPicPr>
          <p:cNvPr id="557" name="Google Shape;557;p29"/>
          <p:cNvPicPr preferRelativeResize="0"/>
          <p:nvPr/>
        </p:nvPicPr>
        <p:blipFill rotWithShape="1">
          <a:blip r:embed="rId4">
            <a:alphaModFix/>
          </a:blip>
          <a:srcRect b="0" l="0" r="0" t="0"/>
          <a:stretch/>
        </p:blipFill>
        <p:spPr>
          <a:xfrm>
            <a:off x="4656575" y="2703550"/>
            <a:ext cx="2182924" cy="2140950"/>
          </a:xfrm>
          <a:prstGeom prst="rect">
            <a:avLst/>
          </a:prstGeom>
          <a:noFill/>
          <a:ln>
            <a:noFill/>
          </a:ln>
        </p:spPr>
      </p:pic>
      <p:pic>
        <p:nvPicPr>
          <p:cNvPr id="558" name="Google Shape;558;p29"/>
          <p:cNvPicPr preferRelativeResize="0"/>
          <p:nvPr/>
        </p:nvPicPr>
        <p:blipFill rotWithShape="1">
          <a:blip r:embed="rId5">
            <a:alphaModFix/>
          </a:blip>
          <a:srcRect b="0" l="0" r="0" t="0"/>
          <a:stretch/>
        </p:blipFill>
        <p:spPr>
          <a:xfrm>
            <a:off x="2928715" y="524536"/>
            <a:ext cx="2216552" cy="1838414"/>
          </a:xfrm>
          <a:prstGeom prst="rect">
            <a:avLst/>
          </a:prstGeom>
          <a:noFill/>
          <a:ln>
            <a:noFill/>
          </a:ln>
        </p:spPr>
      </p:pic>
      <p:sp>
        <p:nvSpPr>
          <p:cNvPr id="559" name="Google Shape;559;p29"/>
          <p:cNvSpPr txBox="1"/>
          <p:nvPr/>
        </p:nvSpPr>
        <p:spPr>
          <a:xfrm>
            <a:off x="851885" y="2316025"/>
            <a:ext cx="3597371" cy="1706689"/>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2400"/>
              <a:buFont typeface="Arial"/>
              <a:buNone/>
            </a:pPr>
            <a:r>
              <a:rPr b="1" i="0" lang="en-US" sz="2400" u="none" cap="none" strike="noStrike">
                <a:solidFill>
                  <a:srgbClr val="943031"/>
                </a:solidFill>
                <a:highlight>
                  <a:schemeClr val="lt1"/>
                </a:highlight>
                <a:latin typeface="Courgette"/>
                <a:ea typeface="Courgette"/>
                <a:cs typeface="Courgette"/>
                <a:sym typeface="Courgette"/>
              </a:rPr>
              <a:t>A healthy discussion took place to spread Awareness regarding </a:t>
            </a:r>
            <a:r>
              <a:rPr b="0" i="0" lang="en-US" sz="2400" u="none" cap="none" strike="noStrike">
                <a:solidFill>
                  <a:srgbClr val="943031"/>
                </a:solidFill>
                <a:highlight>
                  <a:schemeClr val="lt1"/>
                </a:highlight>
                <a:latin typeface="Courgette"/>
                <a:ea typeface="Courgette"/>
                <a:cs typeface="Courgette"/>
                <a:sym typeface="Courgette"/>
              </a:rPr>
              <a:t>’Personal Hygiene Day’</a:t>
            </a:r>
            <a:r>
              <a:rPr b="1" i="0" lang="en-US" sz="2400" u="none" cap="none" strike="noStrike">
                <a:solidFill>
                  <a:srgbClr val="943031"/>
                </a:solidFill>
                <a:highlight>
                  <a:schemeClr val="lt1"/>
                </a:highlight>
                <a:latin typeface="Courgette"/>
                <a:ea typeface="Courgette"/>
                <a:cs typeface="Courgette"/>
                <a:sym typeface="Courgette"/>
              </a:rPr>
              <a:t> under Swachhata Pakhwada</a:t>
            </a:r>
            <a:r>
              <a:rPr b="0" i="0" lang="en-US" sz="2400" u="none" cap="none" strike="noStrike">
                <a:solidFill>
                  <a:srgbClr val="943031"/>
                </a:solidFill>
                <a:highlight>
                  <a:schemeClr val="lt1"/>
                </a:highlight>
                <a:latin typeface="Courgette"/>
                <a:ea typeface="Courgette"/>
                <a:cs typeface="Courgette"/>
                <a:sym typeface="Courgette"/>
              </a:rPr>
              <a:t>. </a:t>
            </a:r>
            <a:r>
              <a:rPr b="1" i="0" lang="en-US" sz="2400" u="none" cap="none" strike="noStrike">
                <a:solidFill>
                  <a:srgbClr val="943031"/>
                </a:solidFill>
                <a:highlight>
                  <a:schemeClr val="lt1"/>
                </a:highlight>
                <a:latin typeface="Courgette"/>
                <a:ea typeface="Courgette"/>
                <a:cs typeface="Courgette"/>
                <a:sym typeface="Courgette"/>
              </a:rPr>
              <a:t>Ways to maintain personal hygiene were taught</a:t>
            </a:r>
            <a:r>
              <a:rPr b="0" i="0" lang="en-US" sz="2400" u="none" cap="none" strike="noStrike">
                <a:solidFill>
                  <a:srgbClr val="943031"/>
                </a:solidFill>
                <a:highlight>
                  <a:schemeClr val="lt1"/>
                </a:highlight>
                <a:latin typeface="Courgette"/>
                <a:ea typeface="Courgette"/>
                <a:cs typeface="Courgette"/>
                <a:sym typeface="Courgette"/>
              </a:rPr>
              <a:t>.</a:t>
            </a:r>
            <a:endParaRPr b="0" i="0" sz="2400" u="none" cap="none" strike="noStrike">
              <a:solidFill>
                <a:srgbClr val="943031"/>
              </a:solidFill>
              <a:highlight>
                <a:schemeClr val="lt1"/>
              </a:highlight>
              <a:latin typeface="Courgette"/>
              <a:ea typeface="Courgette"/>
              <a:cs typeface="Courgette"/>
              <a:sym typeface="Courgette"/>
            </a:endParaRPr>
          </a:p>
        </p:txBody>
      </p:sp>
      <p:pic>
        <p:nvPicPr>
          <p:cNvPr id="560" name="Google Shape;560;p29"/>
          <p:cNvPicPr preferRelativeResize="0"/>
          <p:nvPr/>
        </p:nvPicPr>
        <p:blipFill rotWithShape="1">
          <a:blip r:embed="rId6">
            <a:alphaModFix/>
          </a:blip>
          <a:srcRect b="0" l="0" r="0" t="0"/>
          <a:stretch/>
        </p:blipFill>
        <p:spPr>
          <a:xfrm>
            <a:off x="6839499" y="2769774"/>
            <a:ext cx="1854853" cy="2215883"/>
          </a:xfrm>
          <a:prstGeom prst="rect">
            <a:avLst/>
          </a:prstGeom>
          <a:noFill/>
          <a:ln>
            <a:noFill/>
          </a:ln>
        </p:spPr>
      </p:pic>
      <p:sp>
        <p:nvSpPr>
          <p:cNvPr id="561" name="Google Shape;561;p29"/>
          <p:cNvSpPr txBox="1"/>
          <p:nvPr/>
        </p:nvSpPr>
        <p:spPr>
          <a:xfrm>
            <a:off x="6031100" y="4347175"/>
            <a:ext cx="809400" cy="51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Nunito"/>
                <a:ea typeface="Nunito"/>
                <a:cs typeface="Nunito"/>
                <a:sym typeface="Nunito"/>
              </a:rPr>
              <a:t> Mihika</a:t>
            </a:r>
            <a:endParaRPr b="1" i="0" sz="14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Nunito"/>
              <a:ea typeface="Nunito"/>
              <a:cs typeface="Nunito"/>
              <a:sym typeface="Nunito"/>
            </a:endParaRPr>
          </a:p>
        </p:txBody>
      </p:sp>
      <p:sp>
        <p:nvSpPr>
          <p:cNvPr id="562" name="Google Shape;562;p29"/>
          <p:cNvSpPr txBox="1"/>
          <p:nvPr/>
        </p:nvSpPr>
        <p:spPr>
          <a:xfrm>
            <a:off x="7754425" y="4164400"/>
            <a:ext cx="809400" cy="59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Nunito"/>
                <a:ea typeface="Nunito"/>
                <a:cs typeface="Nunito"/>
                <a:sym typeface="Nunito"/>
              </a:rPr>
              <a:t>Dishita      </a:t>
            </a:r>
            <a:endParaRPr b="1" i="0" sz="14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Nunito"/>
                <a:ea typeface="Nunito"/>
                <a:cs typeface="Nunito"/>
                <a:sym typeface="Nunito"/>
              </a:rPr>
              <a:t>  Sethi </a:t>
            </a:r>
            <a:endParaRPr b="1" i="0" sz="14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Nunito"/>
                <a:ea typeface="Nunito"/>
                <a:cs typeface="Nunito"/>
                <a:sym typeface="Nunito"/>
              </a:rPr>
              <a:t> </a:t>
            </a:r>
            <a:endParaRPr b="1" i="0" sz="1400" u="none" cap="none" strike="noStrike">
              <a:solidFill>
                <a:srgbClr val="000000"/>
              </a:solidFill>
              <a:latin typeface="Nunito"/>
              <a:ea typeface="Nunito"/>
              <a:cs typeface="Nunito"/>
              <a:sym typeface="Nunito"/>
            </a:endParaRPr>
          </a:p>
        </p:txBody>
      </p:sp>
      <p:pic>
        <p:nvPicPr>
          <p:cNvPr id="563" name="Google Shape;563;p29"/>
          <p:cNvPicPr preferRelativeResize="0"/>
          <p:nvPr/>
        </p:nvPicPr>
        <p:blipFill rotWithShape="1">
          <a:blip r:embed="rId7">
            <a:alphaModFix/>
          </a:blip>
          <a:srcRect b="0" l="0" r="-6655" t="0"/>
          <a:stretch/>
        </p:blipFill>
        <p:spPr>
          <a:xfrm>
            <a:off x="5953666" y="671662"/>
            <a:ext cx="2323601" cy="2140950"/>
          </a:xfrm>
          <a:prstGeom prst="rect">
            <a:avLst/>
          </a:prstGeom>
          <a:noFill/>
          <a:ln>
            <a:noFill/>
          </a:ln>
        </p:spPr>
      </p:pic>
      <p:sp>
        <p:nvSpPr>
          <p:cNvPr id="564" name="Google Shape;564;p29"/>
          <p:cNvSpPr txBox="1"/>
          <p:nvPr/>
        </p:nvSpPr>
        <p:spPr>
          <a:xfrm>
            <a:off x="7363065" y="2460046"/>
            <a:ext cx="809400" cy="38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highlight>
                  <a:schemeClr val="lt1"/>
                </a:highlight>
                <a:latin typeface="Nunito"/>
                <a:ea typeface="Nunito"/>
                <a:cs typeface="Nunito"/>
                <a:sym typeface="Nunito"/>
              </a:rPr>
              <a:t>Mihika</a:t>
            </a:r>
            <a:endParaRPr b="1" i="0" sz="1400" u="none" cap="none" strike="noStrike">
              <a:solidFill>
                <a:srgbClr val="000000"/>
              </a:solidFill>
              <a:highlight>
                <a:schemeClr val="lt1"/>
              </a:highlight>
              <a:latin typeface="Nunito"/>
              <a:ea typeface="Nunito"/>
              <a:cs typeface="Nunito"/>
              <a:sym typeface="Nunito"/>
            </a:endParaRPr>
          </a:p>
        </p:txBody>
      </p:sp>
      <p:grpSp>
        <p:nvGrpSpPr>
          <p:cNvPr id="565" name="Google Shape;565;p29"/>
          <p:cNvGrpSpPr/>
          <p:nvPr/>
        </p:nvGrpSpPr>
        <p:grpSpPr>
          <a:xfrm>
            <a:off x="7238920" y="214555"/>
            <a:ext cx="1676399" cy="684919"/>
            <a:chOff x="7249886" y="202973"/>
            <a:chExt cx="1676399" cy="684919"/>
          </a:xfrm>
        </p:grpSpPr>
        <p:sp>
          <p:nvSpPr>
            <p:cNvPr id="566" name="Google Shape;566;p29"/>
            <p:cNvSpPr/>
            <p:nvPr/>
          </p:nvSpPr>
          <p:spPr>
            <a:xfrm>
              <a:off x="7249886" y="202973"/>
              <a:ext cx="1638142"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567" name="Google Shape;567;p29"/>
            <p:cNvSpPr txBox="1"/>
            <p:nvPr/>
          </p:nvSpPr>
          <p:spPr>
            <a:xfrm>
              <a:off x="7293430" y="311199"/>
              <a:ext cx="163285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Class VII</a:t>
              </a:r>
              <a:endParaRPr b="1" i="0" sz="2400" u="none" cap="none" strike="noStrike">
                <a:solidFill>
                  <a:schemeClr val="lt1"/>
                </a:solidFill>
                <a:latin typeface="Algerian"/>
                <a:ea typeface="Algerian"/>
                <a:cs typeface="Algerian"/>
                <a:sym typeface="Algerian"/>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30"/>
          <p:cNvSpPr txBox="1"/>
          <p:nvPr/>
        </p:nvSpPr>
        <p:spPr>
          <a:xfrm>
            <a:off x="4673161" y="511962"/>
            <a:ext cx="3888600" cy="38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C00000"/>
                </a:solidFill>
                <a:latin typeface="Corsiva"/>
                <a:ea typeface="Corsiva"/>
                <a:cs typeface="Corsiva"/>
                <a:sym typeface="Corsiva"/>
              </a:rPr>
              <a:t>                             </a:t>
            </a:r>
            <a:r>
              <a:rPr b="1" i="0" lang="en-US" sz="1600" u="sng" cap="none" strike="noStrike">
                <a:solidFill>
                  <a:srgbClr val="943031"/>
                </a:solidFill>
                <a:latin typeface="Algerian"/>
                <a:ea typeface="Algerian"/>
                <a:cs typeface="Algerian"/>
                <a:sym typeface="Algerian"/>
              </a:rPr>
              <a:t>SPARROW</a:t>
            </a:r>
            <a:endParaRPr b="1" i="0" sz="1600" u="sng" cap="none" strike="noStrike">
              <a:solidFill>
                <a:srgbClr val="943031"/>
              </a:solidFill>
              <a:latin typeface="Algerian"/>
              <a:ea typeface="Algerian"/>
              <a:cs typeface="Algerian"/>
              <a:sym typeface="Algerian"/>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orsiva"/>
                <a:ea typeface="Corsiva"/>
                <a:cs typeface="Corsiva"/>
                <a:sym typeface="Corsiva"/>
              </a:rPr>
              <a:t>The sparrow has a brown breast,</a:t>
            </a:r>
            <a:endParaRPr b="0" i="0" sz="18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orsiva"/>
                <a:ea typeface="Corsiva"/>
                <a:cs typeface="Corsiva"/>
                <a:sym typeface="Corsiva"/>
              </a:rPr>
              <a:t>and it never stays at rest.</a:t>
            </a:r>
            <a:endParaRPr b="0" i="0" sz="18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orsiva"/>
                <a:ea typeface="Corsiva"/>
                <a:cs typeface="Corsiva"/>
                <a:sym typeface="Corsiva"/>
              </a:rPr>
              <a:t>It has a melodious sound,</a:t>
            </a:r>
            <a:endParaRPr b="0" i="0" sz="18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orsiva"/>
                <a:ea typeface="Corsiva"/>
                <a:cs typeface="Corsiva"/>
                <a:sym typeface="Corsiva"/>
              </a:rPr>
              <a:t>that can make one swing in joy around.</a:t>
            </a:r>
            <a:endParaRPr b="0" i="0" sz="18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orsiva"/>
                <a:ea typeface="Corsiva"/>
                <a:cs typeface="Corsiva"/>
                <a:sym typeface="Corsiva"/>
              </a:rPr>
              <a:t>Sparrows are learned to eat served food,</a:t>
            </a:r>
            <a:endParaRPr b="0" i="0" sz="18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orsiva"/>
                <a:ea typeface="Corsiva"/>
                <a:cs typeface="Corsiva"/>
                <a:sym typeface="Corsiva"/>
              </a:rPr>
              <a:t>but it always depends on its mood.</a:t>
            </a:r>
            <a:endParaRPr b="0" i="0" sz="18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orsiva"/>
                <a:ea typeface="Corsiva"/>
                <a:cs typeface="Corsiva"/>
                <a:sym typeface="Corsiva"/>
              </a:rPr>
              <a:t>If you ever find the bird, just go near,</a:t>
            </a:r>
            <a:endParaRPr b="0" i="0" sz="18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orsiva"/>
                <a:ea typeface="Corsiva"/>
                <a:cs typeface="Corsiva"/>
                <a:sym typeface="Corsiva"/>
              </a:rPr>
              <a:t>until and unless it flies in fear.</a:t>
            </a:r>
            <a:endParaRPr b="0" i="0" sz="18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orsiva"/>
                <a:ea typeface="Corsiva"/>
                <a:cs typeface="Corsiva"/>
                <a:sym typeface="Corsiva"/>
              </a:rPr>
              <a:t>                                 Sanskrit Jain</a:t>
            </a:r>
            <a:endParaRPr b="0" i="0" sz="18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orsiva"/>
                <a:ea typeface="Corsiva"/>
                <a:cs typeface="Corsiva"/>
                <a:sym typeface="Corsiva"/>
              </a:rPr>
              <a:t>                                       VII A</a:t>
            </a:r>
            <a:endParaRPr b="0" i="0" sz="1800" u="none" cap="none" strike="noStrike">
              <a:solidFill>
                <a:srgbClr val="000000"/>
              </a:solidFill>
              <a:latin typeface="Corsiva"/>
              <a:ea typeface="Corsiva"/>
              <a:cs typeface="Corsiva"/>
              <a:sym typeface="Corsiva"/>
            </a:endParaRPr>
          </a:p>
        </p:txBody>
      </p:sp>
      <p:sp>
        <p:nvSpPr>
          <p:cNvPr id="573" name="Google Shape;573;p30"/>
          <p:cNvSpPr txBox="1"/>
          <p:nvPr/>
        </p:nvSpPr>
        <p:spPr>
          <a:xfrm>
            <a:off x="520261" y="215349"/>
            <a:ext cx="4000500" cy="4012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943031"/>
                </a:solidFill>
                <a:latin typeface="Algerian"/>
                <a:ea typeface="Algerian"/>
                <a:cs typeface="Algerian"/>
                <a:sym typeface="Algerian"/>
              </a:rPr>
              <a:t>             </a:t>
            </a:r>
            <a:r>
              <a:rPr b="1" i="0" lang="en-US" sz="1600" u="sng" cap="none" strike="noStrike">
                <a:solidFill>
                  <a:srgbClr val="943031"/>
                </a:solidFill>
                <a:latin typeface="Algerian"/>
                <a:ea typeface="Algerian"/>
                <a:cs typeface="Algerian"/>
                <a:sym typeface="Algerian"/>
              </a:rPr>
              <a:t>THE HERO WE ALL HAVE</a:t>
            </a:r>
            <a:endParaRPr b="1" i="0" sz="1600" u="sng" cap="none" strike="noStrike">
              <a:solidFill>
                <a:srgbClr val="943031"/>
              </a:solidFill>
              <a:latin typeface="Algerian"/>
              <a:ea typeface="Algerian"/>
              <a:cs typeface="Algerian"/>
              <a:sym typeface="Algerian"/>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orsiva"/>
                <a:ea typeface="Corsiva"/>
                <a:cs typeface="Corsiva"/>
                <a:sym typeface="Corsiva"/>
              </a:rPr>
              <a:t>Been my hero since I was small,</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orsiva"/>
                <a:ea typeface="Corsiva"/>
                <a:cs typeface="Corsiva"/>
                <a:sym typeface="Corsiva"/>
              </a:rPr>
              <a:t>helped me stand tall,</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orsiva"/>
                <a:ea typeface="Corsiva"/>
                <a:cs typeface="Corsiva"/>
                <a:sym typeface="Corsiva"/>
              </a:rPr>
              <a:t>taught me to never fall,</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orsiva"/>
                <a:ea typeface="Corsiva"/>
                <a:cs typeface="Corsiva"/>
                <a:sym typeface="Corsiva"/>
              </a:rPr>
              <a:t>always there when I call.</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orsiva"/>
                <a:ea typeface="Corsiva"/>
                <a:cs typeface="Corsiva"/>
                <a:sym typeface="Corsiva"/>
              </a:rPr>
              <a:t>His strength and love have shaped me so,</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orsiva"/>
                <a:ea typeface="Corsiva"/>
                <a:cs typeface="Corsiva"/>
                <a:sym typeface="Corsiva"/>
              </a:rPr>
              <a:t>and taught me to grow &amp; grow.</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orsiva"/>
                <a:ea typeface="Corsiva"/>
                <a:cs typeface="Corsiva"/>
                <a:sym typeface="Corsiva"/>
              </a:rPr>
              <a:t>I am grateful for the memories we share,</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orsiva"/>
                <a:ea typeface="Corsiva"/>
                <a:cs typeface="Corsiva"/>
                <a:sym typeface="Corsiva"/>
              </a:rPr>
              <a:t>for very moment every care.</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orsiva"/>
                <a:ea typeface="Corsiva"/>
                <a:cs typeface="Corsiva"/>
                <a:sym typeface="Corsiva"/>
              </a:rPr>
              <a:t>An industrious person I have seen,</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orsiva"/>
                <a:ea typeface="Corsiva"/>
                <a:cs typeface="Corsiva"/>
                <a:sym typeface="Corsiva"/>
              </a:rPr>
              <a:t>he has always been there to wipe my tears,</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orsiva"/>
                <a:ea typeface="Corsiva"/>
                <a:cs typeface="Corsiva"/>
                <a:sym typeface="Corsiva"/>
              </a:rPr>
              <a:t>and helped me overcome all my fears.</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orsiva"/>
                <a:ea typeface="Corsiva"/>
                <a:cs typeface="Corsiva"/>
                <a:sym typeface="Corsiva"/>
              </a:rPr>
              <a:t>                                                   Mansha Baweja</a:t>
            </a:r>
            <a:endParaRPr b="0" i="0" sz="1600" u="none" cap="none" strike="noStrike">
              <a:solidFill>
                <a:srgbClr val="000000"/>
              </a:solidFill>
              <a:latin typeface="Corsiva"/>
              <a:ea typeface="Corsiva"/>
              <a:cs typeface="Corsiva"/>
              <a:sym typeface="Corsiva"/>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orsiva"/>
                <a:ea typeface="Corsiva"/>
                <a:cs typeface="Corsiva"/>
                <a:sym typeface="Corsiva"/>
              </a:rPr>
              <a:t>                                                           VII A</a:t>
            </a:r>
            <a:endParaRPr b="0" i="0" sz="1600" u="none" cap="none" strike="noStrike">
              <a:solidFill>
                <a:srgbClr val="000000"/>
              </a:solidFill>
              <a:latin typeface="Corsiva"/>
              <a:ea typeface="Corsiva"/>
              <a:cs typeface="Corsiva"/>
              <a:sym typeface="Corsiva"/>
            </a:endParaRPr>
          </a:p>
        </p:txBody>
      </p:sp>
      <p:sp>
        <p:nvSpPr>
          <p:cNvPr id="574" name="Google Shape;574;p30"/>
          <p:cNvSpPr txBox="1"/>
          <p:nvPr/>
        </p:nvSpPr>
        <p:spPr>
          <a:xfrm>
            <a:off x="1939825" y="-2127575"/>
            <a:ext cx="5702700" cy="49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Nunito"/>
                <a:ea typeface="Nunito"/>
                <a:cs typeface="Nunito"/>
                <a:sym typeface="Nunito"/>
              </a:rPr>
              <a:t>                                                     </a:t>
            </a:r>
            <a:r>
              <a:rPr b="0" i="0" lang="en-US" sz="1600" u="none" cap="none" strike="noStrike">
                <a:solidFill>
                  <a:srgbClr val="000000"/>
                </a:solidFill>
                <a:latin typeface="Algerian"/>
                <a:ea typeface="Algerian"/>
                <a:cs typeface="Algerian"/>
                <a:sym typeface="Algerian"/>
              </a:rPr>
              <a:t>  </a:t>
            </a:r>
            <a:r>
              <a:rPr b="1" i="0" lang="en-US" sz="1600" u="none" cap="none" strike="noStrike">
                <a:solidFill>
                  <a:srgbClr val="000000"/>
                </a:solidFill>
                <a:latin typeface="Algerian"/>
                <a:ea typeface="Algerian"/>
                <a:cs typeface="Algerian"/>
                <a:sym typeface="Algerian"/>
              </a:rPr>
              <a:t> VII A                                    </a:t>
            </a:r>
            <a:endParaRPr b="1" i="0" sz="1600" u="none" cap="none" strike="noStrike">
              <a:solidFill>
                <a:srgbClr val="000000"/>
              </a:solidFill>
              <a:latin typeface="Algerian"/>
              <a:ea typeface="Algerian"/>
              <a:cs typeface="Algerian"/>
              <a:sym typeface="Algerian"/>
            </a:endParaRPr>
          </a:p>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lgerian"/>
                <a:ea typeface="Algerian"/>
                <a:cs typeface="Algerian"/>
                <a:sym typeface="Algerian"/>
              </a:rPr>
              <a:t>                                           WRITING CORNER </a:t>
            </a:r>
            <a:endParaRPr b="1" i="0" sz="1600" u="none" cap="none" strike="noStrike">
              <a:solidFill>
                <a:srgbClr val="000000"/>
              </a:solidFill>
              <a:latin typeface="Algerian"/>
              <a:ea typeface="Algerian"/>
              <a:cs typeface="Algerian"/>
              <a:sym typeface="Algerian"/>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31"/>
          <p:cNvSpPr txBox="1"/>
          <p:nvPr/>
        </p:nvSpPr>
        <p:spPr>
          <a:xfrm>
            <a:off x="340801" y="822801"/>
            <a:ext cx="3544583" cy="36933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1" lang="en-US" sz="2000" u="none" cap="none" strike="noStrike">
                <a:solidFill>
                  <a:srgbClr val="622020"/>
                </a:solidFill>
                <a:latin typeface="Algerian"/>
                <a:ea typeface="Algerian"/>
                <a:cs typeface="Algerian"/>
                <a:sym typeface="Algerian"/>
              </a:rPr>
              <a:t>COURAGE</a:t>
            </a:r>
            <a:endParaRPr/>
          </a:p>
          <a:p>
            <a:pPr indent="0" lvl="0" marL="0" marR="0" rtl="0" algn="ctr">
              <a:lnSpc>
                <a:spcPct val="100000"/>
              </a:lnSpc>
              <a:spcBef>
                <a:spcPts val="0"/>
              </a:spcBef>
              <a:spcAft>
                <a:spcPts val="0"/>
              </a:spcAft>
              <a:buNone/>
            </a:pPr>
            <a:r>
              <a:t/>
            </a:r>
            <a:endParaRPr b="0" i="1" sz="2000" u="none" cap="none" strike="noStrike">
              <a:solidFill>
                <a:srgbClr val="622020"/>
              </a:solidFill>
              <a:latin typeface="Algerian"/>
              <a:ea typeface="Algerian"/>
              <a:cs typeface="Algerian"/>
              <a:sym typeface="Algerian"/>
            </a:endParaRPr>
          </a:p>
          <a:p>
            <a:pPr indent="0" lvl="0" marL="0" marR="0" rtl="0" algn="l">
              <a:lnSpc>
                <a:spcPct val="100000"/>
              </a:lnSpc>
              <a:spcBef>
                <a:spcPts val="0"/>
              </a:spcBef>
              <a:spcAft>
                <a:spcPts val="0"/>
              </a:spcAft>
              <a:buNone/>
            </a:pPr>
            <a:r>
              <a:rPr b="1" i="1" lang="en-US" sz="1200" u="none" cap="none" strike="noStrike">
                <a:solidFill>
                  <a:srgbClr val="622020"/>
                </a:solidFill>
                <a:latin typeface="Aref Ruqaa"/>
                <a:ea typeface="Aref Ruqaa"/>
                <a:cs typeface="Aref Ruqaa"/>
                <a:sym typeface="Aref Ruqaa"/>
              </a:rPr>
              <a:t>When you feel low Just smile and let go,</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1" lang="en-US" sz="1200" u="none" cap="none" strike="noStrike">
                <a:solidFill>
                  <a:srgbClr val="622020"/>
                </a:solidFill>
                <a:latin typeface="Aref Ruqaa"/>
                <a:ea typeface="Aref Ruqaa"/>
                <a:cs typeface="Aref Ruqaa"/>
                <a:sym typeface="Aref Ruqaa"/>
              </a:rPr>
              <a:t>Of the fear and the loneliness that grows</a:t>
            </a:r>
            <a:endParaRPr/>
          </a:p>
          <a:p>
            <a:pPr indent="0" lvl="0" marL="0" marR="0" rtl="0" algn="l">
              <a:lnSpc>
                <a:spcPct val="100000"/>
              </a:lnSpc>
              <a:spcBef>
                <a:spcPts val="0"/>
              </a:spcBef>
              <a:spcAft>
                <a:spcPts val="0"/>
              </a:spcAft>
              <a:buNone/>
            </a:pPr>
            <a:r>
              <a:rPr b="1" i="1" lang="en-US" sz="1200" u="none" cap="none" strike="noStrike">
                <a:solidFill>
                  <a:srgbClr val="622020"/>
                </a:solidFill>
                <a:latin typeface="Aref Ruqaa"/>
                <a:ea typeface="Aref Ruqaa"/>
                <a:cs typeface="Aref Ruqaa"/>
                <a:sym typeface="Aref Ruqaa"/>
              </a:rPr>
              <a:t>Do what you like not what they think you should, Just ride on the road of life!</a:t>
            </a:r>
            <a:endParaRPr/>
          </a:p>
          <a:p>
            <a:pPr indent="0" lvl="0" marL="0" marR="0" rtl="0" algn="l">
              <a:lnSpc>
                <a:spcPct val="100000"/>
              </a:lnSpc>
              <a:spcBef>
                <a:spcPts val="0"/>
              </a:spcBef>
              <a:spcAft>
                <a:spcPts val="0"/>
              </a:spcAft>
              <a:buNone/>
            </a:pPr>
            <a:r>
              <a:rPr b="1" i="1" lang="en-US" sz="1200" u="none" cap="none" strike="noStrike">
                <a:solidFill>
                  <a:srgbClr val="622020"/>
                </a:solidFill>
                <a:latin typeface="Aref Ruqaa"/>
                <a:ea typeface="Aref Ruqaa"/>
                <a:cs typeface="Aref Ruqaa"/>
                <a:sym typeface="Aref Ruqaa"/>
              </a:rPr>
              <a:t>Many miseries come and many go Not all stay for too long,</a:t>
            </a:r>
            <a:endParaRPr/>
          </a:p>
          <a:p>
            <a:pPr indent="0" lvl="0" marL="0" marR="0" rtl="0" algn="l">
              <a:lnSpc>
                <a:spcPct val="100000"/>
              </a:lnSpc>
              <a:spcBef>
                <a:spcPts val="0"/>
              </a:spcBef>
              <a:spcAft>
                <a:spcPts val="0"/>
              </a:spcAft>
              <a:buNone/>
            </a:pPr>
            <a:r>
              <a:rPr b="1" i="1" lang="en-US" sz="1200" u="none" cap="none" strike="noStrike">
                <a:solidFill>
                  <a:srgbClr val="622020"/>
                </a:solidFill>
                <a:latin typeface="Aref Ruqaa"/>
                <a:ea typeface="Aref Ruqaa"/>
                <a:cs typeface="Aref Ruqaa"/>
                <a:sym typeface="Aref Ruqaa"/>
              </a:rPr>
              <a:t>Don’t stop yourself by saying “ I can’t face it “</a:t>
            </a:r>
            <a:endParaRPr/>
          </a:p>
          <a:p>
            <a:pPr indent="0" lvl="0" marL="0" marR="0" rtl="0" algn="l">
              <a:lnSpc>
                <a:spcPct val="100000"/>
              </a:lnSpc>
              <a:spcBef>
                <a:spcPts val="0"/>
              </a:spcBef>
              <a:spcAft>
                <a:spcPts val="0"/>
              </a:spcAft>
              <a:buNone/>
            </a:pPr>
            <a:r>
              <a:rPr b="1" i="1" lang="en-US" sz="1200" u="none" cap="none" strike="noStrike">
                <a:solidFill>
                  <a:srgbClr val="622020"/>
                </a:solidFill>
                <a:latin typeface="Aref Ruqaa"/>
                <a:ea typeface="Aref Ruqaa"/>
                <a:cs typeface="Aref Ruqaa"/>
                <a:sym typeface="Aref Ruqaa"/>
              </a:rPr>
              <a:t>No! Thinking something like that is wrong.</a:t>
            </a:r>
            <a:endParaRPr/>
          </a:p>
          <a:p>
            <a:pPr indent="0" lvl="0" marL="0" marR="0" rtl="0" algn="l">
              <a:lnSpc>
                <a:spcPct val="100000"/>
              </a:lnSpc>
              <a:spcBef>
                <a:spcPts val="0"/>
              </a:spcBef>
              <a:spcAft>
                <a:spcPts val="0"/>
              </a:spcAft>
              <a:buNone/>
            </a:pPr>
            <a:r>
              <a:rPr b="1" i="1" lang="en-US" sz="1200" u="none" cap="none" strike="noStrike">
                <a:solidFill>
                  <a:srgbClr val="622020"/>
                </a:solidFill>
                <a:latin typeface="Aref Ruqaa"/>
                <a:ea typeface="Aref Ruqaa"/>
                <a:cs typeface="Aref Ruqaa"/>
                <a:sym typeface="Aref Ruqaa"/>
              </a:rPr>
              <a:t> </a:t>
            </a:r>
            <a:endParaRPr/>
          </a:p>
          <a:p>
            <a:pPr indent="0" lvl="0" marL="0" marR="0" rtl="0" algn="l">
              <a:lnSpc>
                <a:spcPct val="100000"/>
              </a:lnSpc>
              <a:spcBef>
                <a:spcPts val="0"/>
              </a:spcBef>
              <a:spcAft>
                <a:spcPts val="0"/>
              </a:spcAft>
              <a:buNone/>
            </a:pPr>
            <a:r>
              <a:rPr b="1" i="1" lang="en-US" sz="1200" u="none" cap="none" strike="noStrike">
                <a:solidFill>
                  <a:srgbClr val="622020"/>
                </a:solidFill>
                <a:latin typeface="Aref Ruqaa"/>
                <a:ea typeface="Aref Ruqaa"/>
                <a:cs typeface="Aref Ruqaa"/>
                <a:sym typeface="Aref Ruqaa"/>
              </a:rPr>
              <a:t>Smile for yourself</a:t>
            </a:r>
            <a:endParaRPr/>
          </a:p>
          <a:p>
            <a:pPr indent="0" lvl="0" marL="0" marR="0" rtl="0" algn="l">
              <a:lnSpc>
                <a:spcPct val="100000"/>
              </a:lnSpc>
              <a:spcBef>
                <a:spcPts val="0"/>
              </a:spcBef>
              <a:spcAft>
                <a:spcPts val="0"/>
              </a:spcAft>
              <a:buNone/>
            </a:pPr>
            <a:r>
              <a:rPr b="1" i="1" lang="en-US" sz="1200" u="none" cap="none" strike="noStrike">
                <a:solidFill>
                  <a:srgbClr val="622020"/>
                </a:solidFill>
                <a:latin typeface="Aref Ruqaa"/>
                <a:ea typeface="Aref Ruqaa"/>
                <a:cs typeface="Aref Ruqaa"/>
                <a:sym typeface="Aref Ruqaa"/>
              </a:rPr>
              <a:t>Don’t cry because of someone else,</a:t>
            </a:r>
            <a:endParaRPr/>
          </a:p>
          <a:p>
            <a:pPr indent="0" lvl="0" marL="0" marR="0" rtl="0" algn="l">
              <a:lnSpc>
                <a:spcPct val="100000"/>
              </a:lnSpc>
              <a:spcBef>
                <a:spcPts val="0"/>
              </a:spcBef>
              <a:spcAft>
                <a:spcPts val="0"/>
              </a:spcAft>
              <a:buNone/>
            </a:pPr>
            <a:r>
              <a:rPr b="1" i="1" lang="en-US" sz="1200" u="none" cap="none" strike="noStrike">
                <a:solidFill>
                  <a:srgbClr val="622020"/>
                </a:solidFill>
                <a:latin typeface="Aref Ruqaa"/>
                <a:ea typeface="Aref Ruqaa"/>
                <a:cs typeface="Aref Ruqaa"/>
                <a:sym typeface="Aref Ruqaa"/>
              </a:rPr>
              <a:t>Be positive , Be brave</a:t>
            </a:r>
            <a:endParaRPr/>
          </a:p>
          <a:p>
            <a:pPr indent="0" lvl="0" marL="0" marR="0" rtl="0" algn="l">
              <a:lnSpc>
                <a:spcPct val="100000"/>
              </a:lnSpc>
              <a:spcBef>
                <a:spcPts val="0"/>
              </a:spcBef>
              <a:spcAft>
                <a:spcPts val="0"/>
              </a:spcAft>
              <a:buNone/>
            </a:pPr>
            <a:r>
              <a:rPr b="1" i="1" lang="en-US" sz="1200" u="none" cap="none" strike="noStrike">
                <a:solidFill>
                  <a:srgbClr val="622020"/>
                </a:solidFill>
                <a:latin typeface="Aref Ruqaa"/>
                <a:ea typeface="Aref Ruqaa"/>
                <a:cs typeface="Aref Ruqaa"/>
                <a:sym typeface="Aref Ruqaa"/>
              </a:rPr>
              <a:t>You can do anything without any mistakes!</a:t>
            </a:r>
            <a:endParaRPr/>
          </a:p>
          <a:p>
            <a:pPr indent="0" lvl="0" marL="0" marR="0" rtl="0" algn="l">
              <a:lnSpc>
                <a:spcPct val="100000"/>
              </a:lnSpc>
              <a:spcBef>
                <a:spcPts val="0"/>
              </a:spcBef>
              <a:spcAft>
                <a:spcPts val="0"/>
              </a:spcAft>
              <a:buNone/>
            </a:pPr>
            <a:r>
              <a:rPr b="1" i="1" lang="en-US" sz="1200" u="none" cap="none" strike="noStrike">
                <a:solidFill>
                  <a:srgbClr val="622020"/>
                </a:solidFill>
                <a:latin typeface="Aref Ruqaa"/>
                <a:ea typeface="Aref Ruqaa"/>
                <a:cs typeface="Aref Ruqaa"/>
                <a:sym typeface="Aref Ruqaa"/>
              </a:rPr>
              <a:t> </a:t>
            </a:r>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                                                                         Sonam Verma  (VIII A)</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580" name="Google Shape;580;p31"/>
          <p:cNvPicPr preferRelativeResize="0"/>
          <p:nvPr/>
        </p:nvPicPr>
        <p:blipFill rotWithShape="1">
          <a:blip r:embed="rId3">
            <a:alphaModFix/>
          </a:blip>
          <a:srcRect b="0" l="0" r="0" t="0"/>
          <a:stretch/>
        </p:blipFill>
        <p:spPr>
          <a:xfrm>
            <a:off x="3799938" y="246581"/>
            <a:ext cx="1170820" cy="1650497"/>
          </a:xfrm>
          <a:prstGeom prst="snip2DiagRect">
            <a:avLst>
              <a:gd fmla="val 0" name="adj1"/>
              <a:gd fmla="val 16667" name="adj2"/>
            </a:avLst>
          </a:prstGeom>
          <a:solidFill>
            <a:srgbClr val="ECECEC"/>
          </a:solidFill>
          <a:ln cap="sq" cmpd="sng" w="19050">
            <a:solidFill>
              <a:srgbClr val="C00000"/>
            </a:solidFill>
            <a:prstDash val="solid"/>
            <a:miter lim="800000"/>
            <a:headEnd len="sm" w="sm" type="none"/>
            <a:tailEnd len="sm" w="sm" type="none"/>
          </a:ln>
          <a:effectLst>
            <a:outerShdw blurRad="88900" rotWithShape="0" algn="tl">
              <a:srgbClr val="000000">
                <a:alpha val="44705"/>
              </a:srgbClr>
            </a:outerShdw>
          </a:effectLst>
        </p:spPr>
      </p:pic>
      <p:pic>
        <p:nvPicPr>
          <p:cNvPr id="581" name="Google Shape;581;p31"/>
          <p:cNvPicPr preferRelativeResize="0"/>
          <p:nvPr/>
        </p:nvPicPr>
        <p:blipFill rotWithShape="1">
          <a:blip r:embed="rId4">
            <a:alphaModFix/>
          </a:blip>
          <a:srcRect b="21099" l="0" r="0" t="0"/>
          <a:stretch/>
        </p:blipFill>
        <p:spPr>
          <a:xfrm>
            <a:off x="3824873" y="1842614"/>
            <a:ext cx="1140800" cy="1600190"/>
          </a:xfrm>
          <a:prstGeom prst="snip2DiagRect">
            <a:avLst>
              <a:gd fmla="val 0" name="adj1"/>
              <a:gd fmla="val 16667" name="adj2"/>
            </a:avLst>
          </a:prstGeom>
          <a:solidFill>
            <a:srgbClr val="ECECEC"/>
          </a:solidFill>
          <a:ln cap="sq" cmpd="sng" w="19050">
            <a:solidFill>
              <a:srgbClr val="C00000"/>
            </a:solidFill>
            <a:prstDash val="solid"/>
            <a:miter lim="800000"/>
            <a:headEnd len="sm" w="sm" type="none"/>
            <a:tailEnd len="sm" w="sm" type="none"/>
          </a:ln>
          <a:effectLst>
            <a:outerShdw blurRad="88900" rotWithShape="0" algn="tl">
              <a:srgbClr val="000000">
                <a:alpha val="44705"/>
              </a:srgbClr>
            </a:outerShdw>
          </a:effectLst>
        </p:spPr>
      </p:pic>
      <p:pic>
        <p:nvPicPr>
          <p:cNvPr id="582" name="Google Shape;582;p31"/>
          <p:cNvPicPr preferRelativeResize="0"/>
          <p:nvPr/>
        </p:nvPicPr>
        <p:blipFill rotWithShape="1">
          <a:blip r:embed="rId5">
            <a:alphaModFix/>
          </a:blip>
          <a:srcRect b="1523" l="14443" r="10848" t="3596"/>
          <a:stretch/>
        </p:blipFill>
        <p:spPr>
          <a:xfrm>
            <a:off x="3824872" y="3441844"/>
            <a:ext cx="1178647" cy="1496946"/>
          </a:xfrm>
          <a:prstGeom prst="snip2DiagRect">
            <a:avLst>
              <a:gd fmla="val 0" name="adj1"/>
              <a:gd fmla="val 16667" name="adj2"/>
            </a:avLst>
          </a:prstGeom>
          <a:solidFill>
            <a:srgbClr val="ECECEC"/>
          </a:solidFill>
          <a:ln cap="sq" cmpd="sng" w="12700">
            <a:solidFill>
              <a:srgbClr val="C00000"/>
            </a:solidFill>
            <a:prstDash val="solid"/>
            <a:miter lim="800000"/>
            <a:headEnd len="sm" w="sm" type="none"/>
            <a:tailEnd len="sm" w="sm" type="none"/>
          </a:ln>
          <a:effectLst>
            <a:outerShdw blurRad="88900" rotWithShape="0" algn="tl">
              <a:srgbClr val="000000">
                <a:alpha val="44705"/>
              </a:srgbClr>
            </a:outerShdw>
          </a:effectLst>
        </p:spPr>
      </p:pic>
      <p:sp>
        <p:nvSpPr>
          <p:cNvPr id="583" name="Google Shape;583;p31"/>
          <p:cNvSpPr txBox="1"/>
          <p:nvPr/>
        </p:nvSpPr>
        <p:spPr>
          <a:xfrm>
            <a:off x="5085707" y="822801"/>
            <a:ext cx="4058293" cy="406265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600" u="none" cap="none" strike="noStrike">
                <a:solidFill>
                  <a:srgbClr val="622020"/>
                </a:solidFill>
                <a:latin typeface="Algerian"/>
                <a:ea typeface="Algerian"/>
                <a:cs typeface="Algerian"/>
                <a:sym typeface="Algerian"/>
              </a:rPr>
              <a:t>It is a pleasant morning to see </a:t>
            </a:r>
            <a:endParaRPr b="0" i="0" sz="1600" u="none" cap="none" strike="noStrike">
              <a:solidFill>
                <a:srgbClr val="622020"/>
              </a:solidFill>
              <a:latin typeface="Algerian"/>
              <a:ea typeface="Algerian"/>
              <a:cs typeface="Algerian"/>
              <a:sym typeface="Algerian"/>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It's a pleasant morning, see out of the window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You will feel brighter in the day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Make all your wishes come true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The sun is shining at the bay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The flowers are blooming for you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That sparrow on your window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Giving you the light of the day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Your spirit is up so get up high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Look at the bright and wonderful sky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Things will go according to you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You will not feel bad and blue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Everything will be playful according to you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Because its wonderful day and new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Wishing you a lovely morning </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Good morning to you!</a:t>
            </a:r>
            <a:endParaRPr b="1" i="0" sz="1200" u="none" cap="none" strike="noStrike">
              <a:solidFill>
                <a:srgbClr val="62202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0" lang="en-US" sz="1200" u="none" cap="none" strike="noStrike">
                <a:solidFill>
                  <a:srgbClr val="622020"/>
                </a:solidFill>
                <a:latin typeface="Aref Ruqaa"/>
                <a:ea typeface="Aref Ruqaa"/>
                <a:cs typeface="Aref Ruqaa"/>
                <a:sym typeface="Aref Ruqaa"/>
              </a:rPr>
              <a:t>                                                                            Sanchi Poddar (VIII A)</a:t>
            </a:r>
            <a:endParaRPr b="1" i="0" sz="1400" u="none" cap="none" strike="noStrike">
              <a:solidFill>
                <a:srgbClr val="622020"/>
              </a:solidFill>
              <a:latin typeface="Aref Ruqaa"/>
              <a:ea typeface="Aref Ruqaa"/>
              <a:cs typeface="Aref Ruqaa"/>
              <a:sym typeface="Aref Ruqaa"/>
            </a:endParaRPr>
          </a:p>
        </p:txBody>
      </p:sp>
      <p:grpSp>
        <p:nvGrpSpPr>
          <p:cNvPr id="584" name="Google Shape;584;p31"/>
          <p:cNvGrpSpPr/>
          <p:nvPr/>
        </p:nvGrpSpPr>
        <p:grpSpPr>
          <a:xfrm>
            <a:off x="7017250" y="214555"/>
            <a:ext cx="1898070" cy="939223"/>
            <a:chOff x="7249886" y="202973"/>
            <a:chExt cx="1676399" cy="939223"/>
          </a:xfrm>
        </p:grpSpPr>
        <p:sp>
          <p:nvSpPr>
            <p:cNvPr id="585" name="Google Shape;585;p31"/>
            <p:cNvSpPr/>
            <p:nvPr/>
          </p:nvSpPr>
          <p:spPr>
            <a:xfrm>
              <a:off x="7249886" y="202973"/>
              <a:ext cx="1638142"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586" name="Google Shape;586;p31"/>
            <p:cNvSpPr txBox="1"/>
            <p:nvPr/>
          </p:nvSpPr>
          <p:spPr>
            <a:xfrm>
              <a:off x="7293430" y="311199"/>
              <a:ext cx="1632855"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Class VIII</a:t>
              </a:r>
              <a:endParaRPr b="1" i="0" sz="2400" u="none" cap="none" strike="noStrike">
                <a:solidFill>
                  <a:schemeClr val="lt1"/>
                </a:solidFill>
                <a:latin typeface="Algerian"/>
                <a:ea typeface="Algerian"/>
                <a:cs typeface="Algerian"/>
                <a:sym typeface="Algerian"/>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32"/>
          <p:cNvSpPr txBox="1"/>
          <p:nvPr>
            <p:ph idx="18" type="title"/>
          </p:nvPr>
        </p:nvSpPr>
        <p:spPr>
          <a:xfrm>
            <a:off x="2459026" y="1921225"/>
            <a:ext cx="2112900" cy="1298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000"/>
              <a:buNone/>
            </a:pPr>
            <a:r>
              <a:rPr b="1" lang="en-US" sz="2800">
                <a:solidFill>
                  <a:srgbClr val="943031"/>
                </a:solidFill>
                <a:latin typeface="Algerian"/>
                <a:ea typeface="Algerian"/>
                <a:cs typeface="Algerian"/>
                <a:sym typeface="Algerian"/>
              </a:rPr>
              <a:t>CREATIVE WRITING</a:t>
            </a:r>
            <a:endParaRPr b="1" sz="2800">
              <a:solidFill>
                <a:srgbClr val="943031"/>
              </a:solidFill>
              <a:latin typeface="Algerian"/>
              <a:ea typeface="Algerian"/>
              <a:cs typeface="Algerian"/>
              <a:sym typeface="Algerian"/>
            </a:endParaRPr>
          </a:p>
        </p:txBody>
      </p:sp>
      <p:pic>
        <p:nvPicPr>
          <p:cNvPr id="592" name="Google Shape;592;p32"/>
          <p:cNvPicPr preferRelativeResize="0"/>
          <p:nvPr/>
        </p:nvPicPr>
        <p:blipFill rotWithShape="1">
          <a:blip r:embed="rId3">
            <a:alphaModFix/>
          </a:blip>
          <a:srcRect b="0" l="0" r="0" t="0"/>
          <a:stretch/>
        </p:blipFill>
        <p:spPr>
          <a:xfrm>
            <a:off x="2265360" y="3095625"/>
            <a:ext cx="2463796" cy="1847847"/>
          </a:xfrm>
          <a:prstGeom prst="rect">
            <a:avLst/>
          </a:prstGeom>
          <a:noFill/>
          <a:ln>
            <a:noFill/>
          </a:ln>
        </p:spPr>
      </p:pic>
      <p:pic>
        <p:nvPicPr>
          <p:cNvPr id="593" name="Google Shape;593;p32"/>
          <p:cNvPicPr preferRelativeResize="0"/>
          <p:nvPr/>
        </p:nvPicPr>
        <p:blipFill rotWithShape="1">
          <a:blip r:embed="rId4">
            <a:alphaModFix/>
          </a:blip>
          <a:srcRect b="0" l="0" r="0" t="0"/>
          <a:stretch/>
        </p:blipFill>
        <p:spPr>
          <a:xfrm>
            <a:off x="2320859" y="304800"/>
            <a:ext cx="2368547" cy="1776410"/>
          </a:xfrm>
          <a:prstGeom prst="rect">
            <a:avLst/>
          </a:prstGeom>
          <a:noFill/>
          <a:ln>
            <a:noFill/>
          </a:ln>
        </p:spPr>
      </p:pic>
      <p:pic>
        <p:nvPicPr>
          <p:cNvPr id="594" name="Google Shape;594;p32"/>
          <p:cNvPicPr preferRelativeResize="0"/>
          <p:nvPr/>
        </p:nvPicPr>
        <p:blipFill rotWithShape="1">
          <a:blip r:embed="rId5">
            <a:alphaModFix/>
          </a:blip>
          <a:srcRect b="0" l="0" r="0" t="0"/>
          <a:stretch/>
        </p:blipFill>
        <p:spPr>
          <a:xfrm>
            <a:off x="7083800" y="3095626"/>
            <a:ext cx="1765152" cy="1847851"/>
          </a:xfrm>
          <a:prstGeom prst="rect">
            <a:avLst/>
          </a:prstGeom>
          <a:noFill/>
          <a:ln>
            <a:noFill/>
          </a:ln>
        </p:spPr>
      </p:pic>
      <p:pic>
        <p:nvPicPr>
          <p:cNvPr id="595" name="Google Shape;595;p32"/>
          <p:cNvPicPr preferRelativeResize="0"/>
          <p:nvPr/>
        </p:nvPicPr>
        <p:blipFill rotWithShape="1">
          <a:blip r:embed="rId6">
            <a:alphaModFix/>
          </a:blip>
          <a:srcRect b="0" l="0" r="0" t="0"/>
          <a:stretch/>
        </p:blipFill>
        <p:spPr>
          <a:xfrm>
            <a:off x="7048950" y="965175"/>
            <a:ext cx="1834850" cy="2130450"/>
          </a:xfrm>
          <a:prstGeom prst="rect">
            <a:avLst/>
          </a:prstGeom>
          <a:noFill/>
          <a:ln>
            <a:noFill/>
          </a:ln>
        </p:spPr>
      </p:pic>
      <p:pic>
        <p:nvPicPr>
          <p:cNvPr id="596" name="Google Shape;596;p32"/>
          <p:cNvPicPr preferRelativeResize="0"/>
          <p:nvPr/>
        </p:nvPicPr>
        <p:blipFill rotWithShape="1">
          <a:blip r:embed="rId7">
            <a:alphaModFix/>
          </a:blip>
          <a:srcRect b="0" l="0" r="0" t="0"/>
          <a:stretch/>
        </p:blipFill>
        <p:spPr>
          <a:xfrm>
            <a:off x="4754550" y="965175"/>
            <a:ext cx="2368551" cy="3978298"/>
          </a:xfrm>
          <a:prstGeom prst="rect">
            <a:avLst/>
          </a:prstGeom>
          <a:noFill/>
          <a:ln>
            <a:noFill/>
          </a:ln>
        </p:spPr>
      </p:pic>
      <p:sp>
        <p:nvSpPr>
          <p:cNvPr id="597" name="Google Shape;597;p32"/>
          <p:cNvSpPr/>
          <p:nvPr/>
        </p:nvSpPr>
        <p:spPr>
          <a:xfrm>
            <a:off x="5037577" y="304800"/>
            <a:ext cx="3192021" cy="544286"/>
          </a:xfrm>
          <a:prstGeom prst="rect">
            <a:avLst/>
          </a:prstGeom>
          <a:solidFill>
            <a:srgbClr val="00B05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900"/>
              <a:buFont typeface="Arial"/>
              <a:buNone/>
            </a:pPr>
            <a:r>
              <a:rPr b="1" i="0" lang="en-US" sz="1900" u="none" cap="none" strike="noStrike">
                <a:solidFill>
                  <a:schemeClr val="lt1"/>
                </a:solidFill>
                <a:latin typeface="Arial Black"/>
                <a:ea typeface="Arial Black"/>
                <a:cs typeface="Arial Black"/>
                <a:sym typeface="Arial Black"/>
              </a:rPr>
              <a:t> </a:t>
            </a:r>
            <a:r>
              <a:rPr b="1" i="0" lang="en-US" sz="2400" u="none" cap="none" strike="noStrike">
                <a:solidFill>
                  <a:srgbClr val="943031"/>
                </a:solidFill>
                <a:latin typeface="Algerian"/>
                <a:ea typeface="Algerian"/>
                <a:cs typeface="Algerian"/>
                <a:sym typeface="Algerian"/>
              </a:rPr>
              <a:t>BUDDING  ARTISTS</a:t>
            </a:r>
            <a:endParaRPr b="0" i="0" sz="2400" u="none" cap="none" strike="noStrike">
              <a:solidFill>
                <a:srgbClr val="943031"/>
              </a:solidFill>
              <a:latin typeface="Algerian"/>
              <a:ea typeface="Algerian"/>
              <a:cs typeface="Algerian"/>
              <a:sym typeface="Algerian"/>
            </a:endParaRPr>
          </a:p>
        </p:txBody>
      </p:sp>
      <p:pic>
        <p:nvPicPr>
          <p:cNvPr id="598" name="Google Shape;598;p32"/>
          <p:cNvPicPr preferRelativeResize="0"/>
          <p:nvPr/>
        </p:nvPicPr>
        <p:blipFill rotWithShape="1">
          <a:blip r:embed="rId8">
            <a:alphaModFix/>
          </a:blip>
          <a:srcRect b="7177" l="900" r="-899" t="-1931"/>
          <a:stretch/>
        </p:blipFill>
        <p:spPr>
          <a:xfrm>
            <a:off x="176200" y="200026"/>
            <a:ext cx="2282824" cy="474344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33"/>
          <p:cNvSpPr txBox="1"/>
          <p:nvPr/>
        </p:nvSpPr>
        <p:spPr>
          <a:xfrm>
            <a:off x="253750" y="320125"/>
            <a:ext cx="3245700" cy="3563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rPr b="1" i="0" lang="en-US" sz="1300" u="sng" cap="none" strike="noStrike">
                <a:solidFill>
                  <a:srgbClr val="000000"/>
                </a:solidFill>
                <a:latin typeface="Nunito"/>
                <a:ea typeface="Nunito"/>
                <a:cs typeface="Nunito"/>
                <a:sym typeface="Nunito"/>
              </a:rPr>
              <a:t>POEM</a:t>
            </a:r>
            <a:endParaRPr b="1" i="0" sz="1300" u="sng" cap="none" strike="noStrike">
              <a:solidFill>
                <a:srgbClr val="000000"/>
              </a:solidFill>
              <a:latin typeface="Nunito"/>
              <a:ea typeface="Nunito"/>
              <a:cs typeface="Nunito"/>
              <a:sym typeface="Nunito"/>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ef Ruqaa"/>
                <a:ea typeface="Aref Ruqaa"/>
                <a:cs typeface="Aref Ruqaa"/>
                <a:sym typeface="Aref Ruqaa"/>
              </a:rPr>
              <a:t>In the halls of Laurel High, we all thrive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ef Ruqaa"/>
                <a:ea typeface="Aref Ruqaa"/>
                <a:cs typeface="Aref Ruqaa"/>
                <a:sym typeface="Aref Ruqaa"/>
              </a:rPr>
              <a:t>Where knowledge and potential come alive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ef Ruqaa"/>
                <a:ea typeface="Aref Ruqaa"/>
                <a:cs typeface="Aref Ruqaa"/>
                <a:sym typeface="Aref Ruqaa"/>
              </a:rPr>
              <a:t>With every step, we’re guided by inspired minds</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ef Ruqaa"/>
                <a:ea typeface="Aref Ruqaa"/>
                <a:cs typeface="Aref Ruqaa"/>
                <a:sym typeface="Aref Ruqaa"/>
              </a:rPr>
              <a:t>Teachers who ignite passion in every kind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ef Ruqaa"/>
                <a:ea typeface="Aref Ruqaa"/>
                <a:cs typeface="Aref Ruqaa"/>
                <a:sym typeface="Aref Ruqaa"/>
              </a:rPr>
              <a:t>From Math to Science and all art forms,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ef Ruqaa"/>
                <a:ea typeface="Aref Ruqaa"/>
                <a:cs typeface="Aref Ruqaa"/>
                <a:sym typeface="Aref Ruqaa"/>
              </a:rPr>
              <a:t>In this fertile ground, creativity storms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ef Ruqaa"/>
                <a:ea typeface="Aref Ruqaa"/>
                <a:cs typeface="Aref Ruqaa"/>
                <a:sym typeface="Aref Ruqaa"/>
              </a:rPr>
              <a:t>Exploring literature, history’s vast array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ef Ruqaa"/>
                <a:ea typeface="Aref Ruqaa"/>
                <a:cs typeface="Aref Ruqaa"/>
                <a:sym typeface="Aref Ruqaa"/>
              </a:rPr>
              <a:t>Unlocking mysteries, uncovering each day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ef Ruqaa"/>
                <a:ea typeface="Aref Ruqaa"/>
                <a:cs typeface="Aref Ruqaa"/>
                <a:sym typeface="Aref Ruqaa"/>
              </a:rPr>
              <a:t>In Laurel High, friendships bloom and remain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ef Ruqaa"/>
                <a:ea typeface="Aref Ruqaa"/>
                <a:cs typeface="Aref Ruqaa"/>
                <a:sym typeface="Aref Ruqaa"/>
              </a:rPr>
              <a:t>Bound by shared experiences, our human chain</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ef Ruqaa"/>
                <a:ea typeface="Aref Ruqaa"/>
                <a:cs typeface="Aref Ruqaa"/>
                <a:sym typeface="Aref Ruqaa"/>
              </a:rPr>
              <a:t> Through laughter, tears, and moments of grace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ef Ruqaa"/>
                <a:ea typeface="Aref Ruqaa"/>
                <a:cs typeface="Aref Ruqaa"/>
                <a:sym typeface="Aref Ruqaa"/>
              </a:rPr>
              <a:t>We navigate together, finding our place</a:t>
            </a:r>
            <a:endParaRPr b="0" i="0" sz="1100" u="none" cap="none" strike="noStrike">
              <a:solidFill>
                <a:srgbClr val="000000"/>
              </a:solidFill>
              <a:latin typeface="Aref Ruqaa"/>
              <a:ea typeface="Aref Ruqaa"/>
              <a:cs typeface="Aref Ruqaa"/>
              <a:sym typeface="Aref Ruqaa"/>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ef Ruqaa"/>
              <a:ea typeface="Aref Ruqaa"/>
              <a:cs typeface="Aref Ruqaa"/>
              <a:sym typeface="Aref Ruqaa"/>
            </a:endParaRPr>
          </a:p>
          <a:p>
            <a:pPr indent="0" lvl="0" marL="45720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ef Ruqaa"/>
                <a:ea typeface="Aref Ruqaa"/>
                <a:cs typeface="Aref Ruqaa"/>
                <a:sym typeface="Aref Ruqaa"/>
              </a:rPr>
              <a:t>			      -                </a:t>
            </a:r>
            <a:r>
              <a:rPr b="1" i="0" lang="en-US" sz="1100" u="none" cap="none" strike="noStrike">
                <a:solidFill>
                  <a:srgbClr val="000000"/>
                </a:solidFill>
                <a:latin typeface="Aref Ruqaa"/>
                <a:ea typeface="Aref Ruqaa"/>
                <a:cs typeface="Aref Ruqaa"/>
                <a:sym typeface="Aref Ruqaa"/>
              </a:rPr>
              <a:t>SUSHANT (IX A)</a:t>
            </a:r>
            <a:endParaRPr b="1" i="0" sz="1100" u="none" cap="none" strike="noStrike">
              <a:solidFill>
                <a:srgbClr val="000000"/>
              </a:solidFill>
              <a:latin typeface="Aref Ruqaa"/>
              <a:ea typeface="Aref Ruqaa"/>
              <a:cs typeface="Aref Ruqaa"/>
              <a:sym typeface="Aref Ruqaa"/>
            </a:endParaRPr>
          </a:p>
        </p:txBody>
      </p:sp>
      <p:pic>
        <p:nvPicPr>
          <p:cNvPr id="604" name="Google Shape;604;p33"/>
          <p:cNvPicPr preferRelativeResize="0"/>
          <p:nvPr/>
        </p:nvPicPr>
        <p:blipFill rotWithShape="1">
          <a:blip r:embed="rId3">
            <a:alphaModFix/>
          </a:blip>
          <a:srcRect b="0" l="0" r="0" t="0"/>
          <a:stretch/>
        </p:blipFill>
        <p:spPr>
          <a:xfrm>
            <a:off x="3658262" y="320125"/>
            <a:ext cx="2449326" cy="2571724"/>
          </a:xfrm>
          <a:prstGeom prst="rect">
            <a:avLst/>
          </a:prstGeom>
          <a:noFill/>
          <a:ln>
            <a:noFill/>
          </a:ln>
        </p:spPr>
      </p:pic>
      <p:pic>
        <p:nvPicPr>
          <p:cNvPr id="605" name="Google Shape;605;p33"/>
          <p:cNvPicPr preferRelativeResize="0"/>
          <p:nvPr/>
        </p:nvPicPr>
        <p:blipFill rotWithShape="1">
          <a:blip r:embed="rId4">
            <a:alphaModFix/>
          </a:blip>
          <a:srcRect b="0" l="0" r="0" t="0"/>
          <a:stretch/>
        </p:blipFill>
        <p:spPr>
          <a:xfrm>
            <a:off x="6575704" y="335399"/>
            <a:ext cx="1928793" cy="2571724"/>
          </a:xfrm>
          <a:prstGeom prst="rect">
            <a:avLst/>
          </a:prstGeom>
          <a:noFill/>
          <a:ln>
            <a:noFill/>
          </a:ln>
        </p:spPr>
      </p:pic>
      <p:pic>
        <p:nvPicPr>
          <p:cNvPr id="606" name="Google Shape;606;p33"/>
          <p:cNvPicPr preferRelativeResize="0"/>
          <p:nvPr/>
        </p:nvPicPr>
        <p:blipFill rotWithShape="1">
          <a:blip r:embed="rId5">
            <a:alphaModFix/>
          </a:blip>
          <a:srcRect b="0" l="0" r="0" t="0"/>
          <a:stretch/>
        </p:blipFill>
        <p:spPr>
          <a:xfrm>
            <a:off x="4005404" y="2977412"/>
            <a:ext cx="4037076" cy="1811625"/>
          </a:xfrm>
          <a:prstGeom prst="rect">
            <a:avLst/>
          </a:prstGeom>
          <a:noFill/>
          <a:ln>
            <a:noFill/>
          </a:ln>
        </p:spPr>
      </p:pic>
      <p:sp>
        <p:nvSpPr>
          <p:cNvPr id="607" name="Google Shape;607;p33"/>
          <p:cNvSpPr txBox="1"/>
          <p:nvPr/>
        </p:nvSpPr>
        <p:spPr>
          <a:xfrm>
            <a:off x="4543950" y="2907123"/>
            <a:ext cx="3595392" cy="841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1" lang="en-US" sz="1600" u="sng" cap="none" strike="noStrike">
                <a:solidFill>
                  <a:srgbClr val="C00000"/>
                </a:solidFill>
                <a:latin typeface="Nunito"/>
                <a:ea typeface="Nunito"/>
                <a:cs typeface="Nunito"/>
                <a:sym typeface="Nunito"/>
              </a:rPr>
              <a:t>NEWSPAPER READING TIME</a:t>
            </a:r>
            <a:endParaRPr b="1" i="1" sz="1600" u="sng" cap="none" strike="noStrike">
              <a:solidFill>
                <a:srgbClr val="C00000"/>
              </a:solidFill>
              <a:latin typeface="Nunito"/>
              <a:ea typeface="Nunito"/>
              <a:cs typeface="Nunito"/>
              <a:sym typeface="Nunito"/>
            </a:endParaRPr>
          </a:p>
        </p:txBody>
      </p:sp>
      <p:cxnSp>
        <p:nvCxnSpPr>
          <p:cNvPr id="608" name="Google Shape;608;p33"/>
          <p:cNvCxnSpPr/>
          <p:nvPr/>
        </p:nvCxnSpPr>
        <p:spPr>
          <a:xfrm>
            <a:off x="3671325" y="4382250"/>
            <a:ext cx="937200" cy="11400"/>
          </a:xfrm>
          <a:prstGeom prst="straightConnector1">
            <a:avLst/>
          </a:prstGeom>
          <a:noFill/>
          <a:ln cap="flat" cmpd="sng" w="9525">
            <a:solidFill>
              <a:srgbClr val="000000"/>
            </a:solidFill>
            <a:prstDash val="solid"/>
            <a:round/>
            <a:headEnd len="sm" w="sm" type="none"/>
            <a:tailEnd len="med" w="med" type="stealth"/>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pic>
        <p:nvPicPr>
          <p:cNvPr id="613" name="Google Shape;613;p34"/>
          <p:cNvPicPr preferRelativeResize="0"/>
          <p:nvPr/>
        </p:nvPicPr>
        <p:blipFill rotWithShape="1">
          <a:blip r:embed="rId3">
            <a:alphaModFix/>
          </a:blip>
          <a:srcRect b="0" l="0" r="0" t="0"/>
          <a:stretch/>
        </p:blipFill>
        <p:spPr>
          <a:xfrm>
            <a:off x="152400" y="3190950"/>
            <a:ext cx="2766525" cy="1800150"/>
          </a:xfrm>
          <a:prstGeom prst="rect">
            <a:avLst/>
          </a:prstGeom>
          <a:noFill/>
          <a:ln>
            <a:noFill/>
          </a:ln>
        </p:spPr>
      </p:pic>
      <p:pic>
        <p:nvPicPr>
          <p:cNvPr id="614" name="Google Shape;614;p34"/>
          <p:cNvPicPr preferRelativeResize="0"/>
          <p:nvPr/>
        </p:nvPicPr>
        <p:blipFill rotWithShape="1">
          <a:blip r:embed="rId4">
            <a:alphaModFix/>
          </a:blip>
          <a:srcRect b="0" l="0" r="0" t="0"/>
          <a:stretch/>
        </p:blipFill>
        <p:spPr>
          <a:xfrm>
            <a:off x="2902475" y="3190950"/>
            <a:ext cx="2880241" cy="1800150"/>
          </a:xfrm>
          <a:prstGeom prst="rect">
            <a:avLst/>
          </a:prstGeom>
          <a:noFill/>
          <a:ln>
            <a:noFill/>
          </a:ln>
        </p:spPr>
      </p:pic>
      <p:pic>
        <p:nvPicPr>
          <p:cNvPr id="615" name="Google Shape;615;p34"/>
          <p:cNvPicPr preferRelativeResize="0"/>
          <p:nvPr/>
        </p:nvPicPr>
        <p:blipFill rotWithShape="1">
          <a:blip r:embed="rId5">
            <a:alphaModFix/>
          </a:blip>
          <a:srcRect b="0" l="0" r="0" t="0"/>
          <a:stretch/>
        </p:blipFill>
        <p:spPr>
          <a:xfrm>
            <a:off x="5782725" y="3190950"/>
            <a:ext cx="3119428" cy="1800150"/>
          </a:xfrm>
          <a:prstGeom prst="rect">
            <a:avLst/>
          </a:prstGeom>
          <a:noFill/>
          <a:ln>
            <a:noFill/>
          </a:ln>
        </p:spPr>
      </p:pic>
      <p:grpSp>
        <p:nvGrpSpPr>
          <p:cNvPr id="616" name="Google Shape;616;p34"/>
          <p:cNvGrpSpPr/>
          <p:nvPr/>
        </p:nvGrpSpPr>
        <p:grpSpPr>
          <a:xfrm>
            <a:off x="7097486" y="130629"/>
            <a:ext cx="1970314" cy="768845"/>
            <a:chOff x="7249886" y="202973"/>
            <a:chExt cx="1828880" cy="684919"/>
          </a:xfrm>
        </p:grpSpPr>
        <p:sp>
          <p:nvSpPr>
            <p:cNvPr id="617" name="Google Shape;617;p34"/>
            <p:cNvSpPr/>
            <p:nvPr/>
          </p:nvSpPr>
          <p:spPr>
            <a:xfrm>
              <a:off x="7249886" y="202973"/>
              <a:ext cx="1638142"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618" name="Google Shape;618;p34"/>
            <p:cNvSpPr txBox="1"/>
            <p:nvPr/>
          </p:nvSpPr>
          <p:spPr>
            <a:xfrm>
              <a:off x="7293430" y="311199"/>
              <a:ext cx="1785336" cy="4112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  Class Ix</a:t>
              </a:r>
              <a:endParaRPr b="1" i="0" sz="2400" u="none" cap="none" strike="noStrike">
                <a:solidFill>
                  <a:schemeClr val="lt1"/>
                </a:solidFill>
                <a:latin typeface="Algerian"/>
                <a:ea typeface="Algerian"/>
                <a:cs typeface="Algerian"/>
                <a:sym typeface="Algerian"/>
              </a:endParaRPr>
            </a:p>
          </p:txBody>
        </p:sp>
      </p:grpSp>
      <p:sp>
        <p:nvSpPr>
          <p:cNvPr id="619" name="Google Shape;619;p34"/>
          <p:cNvSpPr/>
          <p:nvPr/>
        </p:nvSpPr>
        <p:spPr>
          <a:xfrm>
            <a:off x="1165001" y="252116"/>
            <a:ext cx="6000362"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3200" u="none" cap="none" strike="noStrike">
                <a:solidFill>
                  <a:schemeClr val="dk2"/>
                </a:solidFill>
                <a:latin typeface="Algerian"/>
                <a:ea typeface="Algerian"/>
                <a:cs typeface="Algerian"/>
                <a:sym typeface="Algerian"/>
              </a:rPr>
              <a:t>GURU PURNIMA CELEBRATION</a:t>
            </a:r>
            <a:endParaRPr b="1" i="0" sz="3200" u="none" cap="none" strike="noStrike">
              <a:solidFill>
                <a:schemeClr val="dk2"/>
              </a:solidFill>
              <a:latin typeface="Algerian"/>
              <a:ea typeface="Algerian"/>
              <a:cs typeface="Algerian"/>
              <a:sym typeface="Algerian"/>
            </a:endParaRPr>
          </a:p>
        </p:txBody>
      </p:sp>
      <p:sp>
        <p:nvSpPr>
          <p:cNvPr id="620" name="Google Shape;620;p34"/>
          <p:cNvSpPr txBox="1"/>
          <p:nvPr/>
        </p:nvSpPr>
        <p:spPr>
          <a:xfrm>
            <a:off x="391886" y="958378"/>
            <a:ext cx="8327571" cy="2031325"/>
          </a:xfrm>
          <a:prstGeom prst="rect">
            <a:avLst/>
          </a:prstGeom>
          <a:solidFill>
            <a:schemeClr val="accent1"/>
          </a:solidFill>
          <a:ln cap="flat" cmpd="sng" w="57150">
            <a:solidFill>
              <a:schemeClr val="dk1"/>
            </a:solidFill>
            <a:prstDash val="solid"/>
            <a:round/>
            <a:headEnd len="sm" w="sm" type="none"/>
            <a:tailEnd len="sm" w="sm" type="none"/>
          </a:ln>
          <a:effectLst>
            <a:outerShdw blurRad="107950" algn="ctr" dir="5400000" dist="12700">
              <a:srgbClr val="000000"/>
            </a:outerShdw>
          </a:effectLst>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 Gurus are like candles that burn themselves to make other people’s lives brighter.”</a:t>
            </a:r>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The talented and enthusiastic students of class IX always make sure that all festivals are properly observed and celebrated with zest and zeal. Keeping up with the pattern, Guru Purnima was celebrated at the school on 5 July 2023 with lots of energy by the students of class IX which included a mesmerizing dance performance and a divine musical presentation as a tribute to express gratitude towards their educators. Following that, a brilliant skit portraying the story of Eklavya was presented which touched everyone’s heart. The Head of School Ms.Urvashi appreciated and valued the endeavors of the students of Class IX. She tended to the gathering with a soulful message of being idealistic and commendable and catering to the society unbiased.,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pic>
        <p:nvPicPr>
          <p:cNvPr id="625" name="Google Shape;625;p35"/>
          <p:cNvPicPr preferRelativeResize="0"/>
          <p:nvPr/>
        </p:nvPicPr>
        <p:blipFill rotWithShape="1">
          <a:blip r:embed="rId3">
            <a:alphaModFix/>
          </a:blip>
          <a:srcRect b="0" l="0" r="0" t="0"/>
          <a:stretch/>
        </p:blipFill>
        <p:spPr>
          <a:xfrm rot="-914578">
            <a:off x="61034" y="254332"/>
            <a:ext cx="3809656" cy="2612097"/>
          </a:xfrm>
          <a:prstGeom prst="ellipse">
            <a:avLst/>
          </a:prstGeom>
          <a:noFill/>
          <a:ln>
            <a:noFill/>
          </a:ln>
        </p:spPr>
      </p:pic>
      <p:pic>
        <p:nvPicPr>
          <p:cNvPr id="626" name="Google Shape;626;p35"/>
          <p:cNvPicPr preferRelativeResize="0"/>
          <p:nvPr/>
        </p:nvPicPr>
        <p:blipFill rotWithShape="1">
          <a:blip r:embed="rId4">
            <a:alphaModFix/>
          </a:blip>
          <a:srcRect b="0" l="0" r="0" t="0"/>
          <a:stretch/>
        </p:blipFill>
        <p:spPr>
          <a:xfrm rot="-405288">
            <a:off x="3633480" y="214418"/>
            <a:ext cx="5264575" cy="2745899"/>
          </a:xfrm>
          <a:prstGeom prst="rect">
            <a:avLst/>
          </a:prstGeom>
          <a:noFill/>
          <a:ln>
            <a:noFill/>
          </a:ln>
        </p:spPr>
      </p:pic>
      <p:pic>
        <p:nvPicPr>
          <p:cNvPr id="627" name="Google Shape;627;p35"/>
          <p:cNvPicPr preferRelativeResize="0"/>
          <p:nvPr/>
        </p:nvPicPr>
        <p:blipFill rotWithShape="1">
          <a:blip r:embed="rId5">
            <a:alphaModFix/>
          </a:blip>
          <a:srcRect b="0" l="0" r="0" t="0"/>
          <a:stretch/>
        </p:blipFill>
        <p:spPr>
          <a:xfrm rot="-920898">
            <a:off x="6274020" y="2426313"/>
            <a:ext cx="2660392" cy="2408044"/>
          </a:xfrm>
          <a:prstGeom prst="rect">
            <a:avLst/>
          </a:prstGeom>
          <a:noFill/>
          <a:ln>
            <a:noFill/>
          </a:ln>
        </p:spPr>
      </p:pic>
      <p:pic>
        <p:nvPicPr>
          <p:cNvPr id="628" name="Google Shape;628;p35"/>
          <p:cNvPicPr preferRelativeResize="0"/>
          <p:nvPr/>
        </p:nvPicPr>
        <p:blipFill rotWithShape="1">
          <a:blip r:embed="rId6">
            <a:alphaModFix/>
          </a:blip>
          <a:srcRect b="0" l="0" r="0" t="0"/>
          <a:stretch/>
        </p:blipFill>
        <p:spPr>
          <a:xfrm>
            <a:off x="185857" y="2547991"/>
            <a:ext cx="2719475" cy="2462159"/>
          </a:xfrm>
          <a:prstGeom prst="rect">
            <a:avLst/>
          </a:prstGeom>
          <a:noFill/>
          <a:ln>
            <a:noFill/>
          </a:ln>
        </p:spPr>
      </p:pic>
      <p:grpSp>
        <p:nvGrpSpPr>
          <p:cNvPr id="629" name="Google Shape;629;p35"/>
          <p:cNvGrpSpPr/>
          <p:nvPr/>
        </p:nvGrpSpPr>
        <p:grpSpPr>
          <a:xfrm>
            <a:off x="7097478" y="130629"/>
            <a:ext cx="2198911" cy="768845"/>
            <a:chOff x="7249886" y="202973"/>
            <a:chExt cx="2041070" cy="684919"/>
          </a:xfrm>
        </p:grpSpPr>
        <p:sp>
          <p:nvSpPr>
            <p:cNvPr id="630" name="Google Shape;630;p35"/>
            <p:cNvSpPr/>
            <p:nvPr/>
          </p:nvSpPr>
          <p:spPr>
            <a:xfrm>
              <a:off x="7249886" y="202973"/>
              <a:ext cx="1638142"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631" name="Google Shape;631;p35"/>
            <p:cNvSpPr txBox="1"/>
            <p:nvPr/>
          </p:nvSpPr>
          <p:spPr>
            <a:xfrm>
              <a:off x="7505620" y="311199"/>
              <a:ext cx="1785336" cy="4112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Class x</a:t>
              </a:r>
              <a:endParaRPr b="1" i="0" sz="2400" u="none" cap="none" strike="noStrike">
                <a:solidFill>
                  <a:schemeClr val="lt1"/>
                </a:solidFill>
                <a:latin typeface="Algerian"/>
                <a:ea typeface="Algerian"/>
                <a:cs typeface="Algerian"/>
                <a:sym typeface="Algerian"/>
              </a:endParaRPr>
            </a:p>
          </p:txBody>
        </p:sp>
      </p:grpSp>
      <p:sp>
        <p:nvSpPr>
          <p:cNvPr id="632" name="Google Shape;632;p35"/>
          <p:cNvSpPr txBox="1"/>
          <p:nvPr/>
        </p:nvSpPr>
        <p:spPr>
          <a:xfrm>
            <a:off x="3160450" y="3173151"/>
            <a:ext cx="3228643" cy="1600438"/>
          </a:xfrm>
          <a:prstGeom prst="rect">
            <a:avLst/>
          </a:prstGeom>
          <a:solidFill>
            <a:schemeClr val="accent1"/>
          </a:solidFill>
          <a:ln cap="flat" cmpd="sng" w="9525">
            <a:solidFill>
              <a:srgbClr val="71531A"/>
            </a:solidFill>
            <a:prstDash val="solid"/>
            <a:round/>
            <a:headEnd len="sm" w="sm" type="none"/>
            <a:tailEnd len="sm" w="sm" type="none"/>
          </a:ln>
          <a:effectLst>
            <a:outerShdw blurRad="107950" algn="ctr" dir="5400000" dist="12700">
              <a:srgbClr val="000000"/>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Libre Franklin Black"/>
                <a:ea typeface="Libre Franklin Black"/>
                <a:cs typeface="Libre Franklin Black"/>
                <a:sym typeface="Libre Franklin Black"/>
              </a:rPr>
              <a:t>To give exposure to the students and develop their scientific temperament, various activities were organized. Students outshone themselves with the clarity of the concepts on  the topics-PH of solutions and refraction of light”.</a:t>
            </a:r>
            <a:endParaRPr b="0" i="0" sz="1400" u="none" cap="none" strike="noStrike">
              <a:solidFill>
                <a:srgbClr val="000000"/>
              </a:solidFill>
              <a:latin typeface="Libre Franklin Black"/>
              <a:ea typeface="Libre Franklin Black"/>
              <a:cs typeface="Libre Franklin Black"/>
              <a:sym typeface="Libre Franklin Black"/>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36"/>
          <p:cNvSpPr txBox="1"/>
          <p:nvPr/>
        </p:nvSpPr>
        <p:spPr>
          <a:xfrm>
            <a:off x="842481" y="252900"/>
            <a:ext cx="3030876" cy="4637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1" i="1" lang="en-US" sz="1100" u="none" cap="none" strike="noStrike">
                <a:solidFill>
                  <a:srgbClr val="990000"/>
                </a:solidFill>
                <a:latin typeface="Georgia"/>
                <a:ea typeface="Georgia"/>
                <a:cs typeface="Georgia"/>
                <a:sym typeface="Georgia"/>
              </a:rPr>
              <a:t>"Anne Frank: A Timeless Beacon of Hope and Resilience"</a:t>
            </a:r>
            <a:endParaRPr b="1" i="1" sz="1100" u="none" cap="none" strike="noStrike">
              <a:solidFill>
                <a:srgbClr val="99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 </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In a world consumed by shadows deep,</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A young girl's voice, a secret keep,</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Anne Frank, her name etched in time,</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Her words, a beacon, forever to chime.</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 </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Within the walls, her spirit soared,</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A whispered tale, a soul explored,</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Amidst the darkness, her heart aglow,</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In her diary, emotions would flow.</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 </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Inscribed with ink, her dreams took flight,</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Through pages penned, she found her light,</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Though confined in walls of fear,</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Her words spoke of hope, crystal clear.</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 </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Paper has more patience than people</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Was she always believed ,</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At least it’s not a blabber mouth,</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She was relieved.</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 </a:t>
            </a:r>
            <a:endParaRPr b="0" i="0" sz="1100" u="none" cap="none" strike="noStrike">
              <a:solidFill>
                <a:srgbClr val="000000"/>
              </a:solidFill>
              <a:latin typeface="Georgia"/>
              <a:ea typeface="Georgia"/>
              <a:cs typeface="Georgia"/>
              <a:sym typeface="Georgia"/>
            </a:endParaRPr>
          </a:p>
        </p:txBody>
      </p:sp>
      <p:sp>
        <p:nvSpPr>
          <p:cNvPr id="638" name="Google Shape;638;p36"/>
          <p:cNvSpPr txBox="1"/>
          <p:nvPr/>
        </p:nvSpPr>
        <p:spPr>
          <a:xfrm>
            <a:off x="4705563" y="796018"/>
            <a:ext cx="3452118" cy="4078009"/>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Her voice, a song of courage and grace,</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A testament of love's embrace,</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In times of torment, she sought to find,</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The beauty in the human mind.</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 </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From days of innocence to nights of dread,</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Her words like stars, they softly spread,</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Across the canvas of history's span,</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A young girl's dreams, a lasting plan.</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 </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Anne's legacy, an echo strong,</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A gentle reminder that we belong,</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To a world of love and empathy,</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Where hearts unite in harmony.</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 </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So let us cherish her story, dear,</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And hold her spirit ever near,</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For Anne Frank's light will never fade,</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In every heart, her love displayed.</a:t>
            </a:r>
            <a:endParaRPr b="0" i="0" sz="1100" u="none" cap="none" strike="noStrike">
              <a:solidFill>
                <a:srgbClr val="000000"/>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rPr b="0" i="0" lang="en-US" sz="1100" u="none" cap="none" strike="noStrike">
                <a:solidFill>
                  <a:srgbClr val="000000"/>
                </a:solidFill>
                <a:latin typeface="Georgia"/>
                <a:ea typeface="Georgia"/>
                <a:cs typeface="Georgia"/>
                <a:sym typeface="Georgia"/>
              </a:rPr>
              <a:t>                                </a:t>
            </a:r>
            <a:r>
              <a:rPr b="1" i="0" lang="en-US" sz="1100" u="none" cap="none" strike="noStrike">
                <a:solidFill>
                  <a:srgbClr val="000000"/>
                </a:solidFill>
                <a:latin typeface="Georgia"/>
                <a:ea typeface="Georgia"/>
                <a:cs typeface="Georgia"/>
                <a:sym typeface="Georgia"/>
              </a:rPr>
              <a:t>~Amaira Bhaskar  (X A)</a:t>
            </a:r>
            <a:endParaRPr b="1" i="0" sz="1100" u="none" cap="none" strike="noStrike">
              <a:solidFill>
                <a:srgbClr val="000000"/>
              </a:solidFill>
              <a:latin typeface="Georgia"/>
              <a:ea typeface="Georgia"/>
              <a:cs typeface="Georgia"/>
              <a:sym typeface="Georgi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pic>
        <p:nvPicPr>
          <p:cNvPr id="643" name="Google Shape;643;p37"/>
          <p:cNvPicPr preferRelativeResize="0"/>
          <p:nvPr/>
        </p:nvPicPr>
        <p:blipFill rotWithShape="1">
          <a:blip r:embed="rId3">
            <a:alphaModFix/>
          </a:blip>
          <a:srcRect b="0" l="0" r="0" t="0"/>
          <a:stretch/>
        </p:blipFill>
        <p:spPr>
          <a:xfrm>
            <a:off x="3652436" y="123908"/>
            <a:ext cx="5491564" cy="2895600"/>
          </a:xfrm>
          <a:prstGeom prst="rect">
            <a:avLst/>
          </a:prstGeom>
          <a:noFill/>
          <a:ln>
            <a:noFill/>
          </a:ln>
        </p:spPr>
      </p:pic>
      <p:pic>
        <p:nvPicPr>
          <p:cNvPr id="644" name="Google Shape;644;p37"/>
          <p:cNvPicPr preferRelativeResize="0"/>
          <p:nvPr/>
        </p:nvPicPr>
        <p:blipFill rotWithShape="1">
          <a:blip r:embed="rId4">
            <a:alphaModFix/>
          </a:blip>
          <a:srcRect b="0" l="0" r="0" t="0"/>
          <a:stretch/>
        </p:blipFill>
        <p:spPr>
          <a:xfrm>
            <a:off x="198953" y="291360"/>
            <a:ext cx="3643704" cy="5034306"/>
          </a:xfrm>
          <a:prstGeom prst="rect">
            <a:avLst/>
          </a:prstGeom>
          <a:noFill/>
          <a:ln>
            <a:noFill/>
          </a:ln>
        </p:spPr>
      </p:pic>
      <p:pic>
        <p:nvPicPr>
          <p:cNvPr id="645" name="Google Shape;645;p37"/>
          <p:cNvPicPr preferRelativeResize="0"/>
          <p:nvPr/>
        </p:nvPicPr>
        <p:blipFill rotWithShape="1">
          <a:blip r:embed="rId5">
            <a:alphaModFix/>
          </a:blip>
          <a:srcRect b="0" l="0" r="0" t="0"/>
          <a:stretch/>
        </p:blipFill>
        <p:spPr>
          <a:xfrm>
            <a:off x="5339441" y="1433924"/>
            <a:ext cx="3517083" cy="5351353"/>
          </a:xfrm>
          <a:prstGeom prst="rect">
            <a:avLst/>
          </a:prstGeom>
          <a:noFill/>
          <a:ln>
            <a:noFill/>
          </a:ln>
        </p:spPr>
      </p:pic>
      <p:pic>
        <p:nvPicPr>
          <p:cNvPr id="646" name="Google Shape;646;p37"/>
          <p:cNvPicPr preferRelativeResize="0"/>
          <p:nvPr/>
        </p:nvPicPr>
        <p:blipFill rotWithShape="1">
          <a:blip r:embed="rId6">
            <a:alphaModFix/>
          </a:blip>
          <a:srcRect b="0" l="0" r="0" t="0"/>
          <a:stretch/>
        </p:blipFill>
        <p:spPr>
          <a:xfrm>
            <a:off x="830473" y="2852055"/>
            <a:ext cx="3910554" cy="4205365"/>
          </a:xfrm>
          <a:prstGeom prst="rect">
            <a:avLst/>
          </a:prstGeom>
          <a:noFill/>
          <a:ln>
            <a:noFill/>
          </a:ln>
        </p:spPr>
      </p:pic>
      <p:sp>
        <p:nvSpPr>
          <p:cNvPr id="647" name="Google Shape;647;p37"/>
          <p:cNvSpPr txBox="1"/>
          <p:nvPr/>
        </p:nvSpPr>
        <p:spPr>
          <a:xfrm rot="805889">
            <a:off x="3604305" y="968271"/>
            <a:ext cx="2002586" cy="2246769"/>
          </a:xfrm>
          <a:prstGeom prst="rect">
            <a:avLst/>
          </a:prstGeom>
          <a:gradFill>
            <a:gsLst>
              <a:gs pos="0">
                <a:srgbClr val="893F00"/>
              </a:gs>
              <a:gs pos="100000">
                <a:srgbClr val="DBB5A7"/>
              </a:gs>
            </a:gsLst>
            <a:lin ang="16200000" scaled="0"/>
          </a:gradFill>
          <a:ln cap="flat" cmpd="sng" w="9525">
            <a:solidFill>
              <a:srgbClr val="773D00"/>
            </a:solidFill>
            <a:prstDash val="solid"/>
            <a:round/>
            <a:headEnd len="sm" w="sm" type="none"/>
            <a:tailEnd len="sm" w="sm" type="none"/>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1" lang="en-US" sz="2000" u="none" cap="none" strike="noStrike">
                <a:solidFill>
                  <a:schemeClr val="lt2"/>
                </a:solidFill>
                <a:latin typeface="Arial"/>
                <a:ea typeface="Arial"/>
                <a:cs typeface="Arial"/>
                <a:sym typeface="Arial"/>
              </a:rPr>
              <a:t>Students stepping into the shoes of a character from literature and being interviewed. </a:t>
            </a:r>
            <a:endParaRPr b="0" i="1" sz="2000" u="none" cap="none" strike="noStrike">
              <a:solidFill>
                <a:schemeClr val="lt2"/>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38"/>
          <p:cNvSpPr txBox="1"/>
          <p:nvPr/>
        </p:nvSpPr>
        <p:spPr>
          <a:xfrm>
            <a:off x="1890171" y="281625"/>
            <a:ext cx="7667700" cy="276995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943031"/>
                </a:solidFill>
                <a:latin typeface="Algerian"/>
                <a:ea typeface="Algerian"/>
                <a:cs typeface="Algerian"/>
                <a:sym typeface="Algerian"/>
              </a:rPr>
              <a:t>FROM A BUDDING WRITER’S DESK</a:t>
            </a:r>
            <a:endParaRPr b="1" i="0" sz="2800" u="none" cap="none" strike="noStrike">
              <a:solidFill>
                <a:srgbClr val="943031"/>
              </a:solidFill>
              <a:latin typeface="Algerian"/>
              <a:ea typeface="Algerian"/>
              <a:cs typeface="Algerian"/>
              <a:sym typeface="Algerian"/>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C24445"/>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C24445"/>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C24445"/>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C24445"/>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C24445"/>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C24445"/>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C24445"/>
              </a:solidFill>
              <a:latin typeface="Aref Ruqaa"/>
              <a:ea typeface="Aref Ruqaa"/>
              <a:cs typeface="Aref Ruqaa"/>
              <a:sym typeface="Aref Ruqaa"/>
            </a:endParaRPr>
          </a:p>
        </p:txBody>
      </p:sp>
      <p:sp>
        <p:nvSpPr>
          <p:cNvPr id="653" name="Google Shape;653;p38"/>
          <p:cNvSpPr txBox="1"/>
          <p:nvPr/>
        </p:nvSpPr>
        <p:spPr>
          <a:xfrm>
            <a:off x="361950" y="825014"/>
            <a:ext cx="8487000" cy="4007221"/>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200"/>
              <a:buFont typeface="Arial"/>
              <a:buNone/>
            </a:pPr>
            <a:r>
              <a:rPr b="1" i="0" lang="en-US" sz="1200" u="sng" cap="none" strike="noStrike">
                <a:solidFill>
                  <a:srgbClr val="943031"/>
                </a:solidFill>
                <a:latin typeface="Aref Ruqaa"/>
                <a:ea typeface="Aref Ruqaa"/>
                <a:cs typeface="Aref Ruqaa"/>
                <a:sym typeface="Aref Ruqaa"/>
              </a:rPr>
              <a:t>The Magical Friendship</a:t>
            </a:r>
            <a:endParaRPr b="1" i="0" sz="1200" u="sng" cap="none" strike="noStrike">
              <a:solidFill>
                <a:srgbClr val="943031"/>
              </a:solidFill>
              <a:latin typeface="Aref Ruqaa"/>
              <a:ea typeface="Aref Ruqaa"/>
              <a:cs typeface="Aref Ruqaa"/>
              <a:sym typeface="Aref Ruqaa"/>
            </a:endParaRPr>
          </a:p>
          <a:p>
            <a:pPr indent="0" lvl="0" marL="0" marR="0" rtl="0" algn="l">
              <a:lnSpc>
                <a:spcPct val="115000"/>
              </a:lnSpc>
              <a:spcBef>
                <a:spcPts val="0"/>
              </a:spcBef>
              <a:spcAft>
                <a:spcPts val="0"/>
              </a:spcAft>
              <a:buClr>
                <a:srgbClr val="000000"/>
              </a:buClr>
              <a:buSzPts val="1200"/>
              <a:buFont typeface="Arial"/>
              <a:buNone/>
            </a:pPr>
            <a:r>
              <a:rPr b="0" i="0" lang="en-US" sz="1200" u="none" cap="none" strike="noStrike">
                <a:solidFill>
                  <a:srgbClr val="943031"/>
                </a:solidFill>
                <a:latin typeface="Aref Ruqaa"/>
                <a:ea typeface="Aref Ruqaa"/>
                <a:cs typeface="Aref Ruqaa"/>
                <a:sym typeface="Aref Ruqaa"/>
              </a:rPr>
              <a:t> </a:t>
            </a:r>
            <a:endParaRPr b="0" i="0" sz="1200" u="none" cap="none" strike="noStrike">
              <a:solidFill>
                <a:srgbClr val="943031"/>
              </a:solidFill>
              <a:latin typeface="Aref Ruqaa"/>
              <a:ea typeface="Aref Ruqaa"/>
              <a:cs typeface="Aref Ruqaa"/>
              <a:sym typeface="Aref Ruqaa"/>
            </a:endParaRPr>
          </a:p>
          <a:p>
            <a:pPr indent="0" lvl="0" marL="0" marR="0" rtl="0" algn="l">
              <a:lnSpc>
                <a:spcPct val="115000"/>
              </a:lnSpc>
              <a:spcBef>
                <a:spcPts val="0"/>
              </a:spcBef>
              <a:spcAft>
                <a:spcPts val="0"/>
              </a:spcAft>
              <a:buClr>
                <a:srgbClr val="000000"/>
              </a:buClr>
              <a:buSzPts val="1200"/>
              <a:buFont typeface="Arial"/>
              <a:buNone/>
            </a:pPr>
            <a:r>
              <a:rPr b="0" i="0" lang="en-US" sz="1200" u="none" cap="none" strike="noStrike">
                <a:solidFill>
                  <a:srgbClr val="943031"/>
                </a:solidFill>
                <a:latin typeface="Aref Ruqaa"/>
                <a:ea typeface="Aref Ruqaa"/>
                <a:cs typeface="Aref Ruqaa"/>
                <a:sym typeface="Aref Ruqaa"/>
              </a:rPr>
              <a:t>In a cozy village, there lived two best friends, Lily and Max. They were inseparable, always exploring and having fun together. One sunny day, while wandering in the woods, they stumbled upon a mysterious cave. Curiosity got the better of them and they entered the cave. Inside, they found a glowing crystal that shimmered with magical colours. As they touched the crystal, a burst of light surrounded them. To their surprise, they had swapped bodies! Lily was in Max's body, and Max was in Lily's. At first, they were bewildered, but they soon realized the fun they could have with their new identities. They laughed as they tried to imitate each other's mannerisms and found joy in seeing the world from a different perspective. However, they knew they needed to find a way to return to their original bodies. They sought the village's wise elder, who explained that the crystal's magic would wear off at sunset. With renewed hope, Lily and Max spent the day adventuring, cherishing the time in each other's shoes. As the sun began to set, they returned to the cave, holding hands tightly.</a:t>
            </a:r>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943031"/>
              </a:solidFill>
              <a:latin typeface="Aref Ruqaa"/>
              <a:ea typeface="Aref Ruqaa"/>
              <a:cs typeface="Aref Ruqaa"/>
              <a:sym typeface="Aref Ruqaa"/>
            </a:endParaRPr>
          </a:p>
          <a:p>
            <a:pPr indent="0" lvl="0" marL="0" marR="0" rtl="0" algn="l">
              <a:lnSpc>
                <a:spcPct val="115000"/>
              </a:lnSpc>
              <a:spcBef>
                <a:spcPts val="0"/>
              </a:spcBef>
              <a:spcAft>
                <a:spcPts val="0"/>
              </a:spcAft>
              <a:buClr>
                <a:srgbClr val="000000"/>
              </a:buClr>
              <a:buSzPts val="1200"/>
              <a:buFont typeface="Arial"/>
              <a:buNone/>
            </a:pPr>
            <a:r>
              <a:rPr b="0" i="0" lang="en-US" sz="1200" u="none" cap="none" strike="noStrike">
                <a:solidFill>
                  <a:srgbClr val="943031"/>
                </a:solidFill>
                <a:latin typeface="Aref Ruqaa"/>
                <a:ea typeface="Aref Ruqaa"/>
                <a:cs typeface="Aref Ruqaa"/>
                <a:sym typeface="Aref Ruqaa"/>
              </a:rPr>
              <a:t>As the last rays of light touched the crystal, they closed their eyes and made a wish to be themselves  again. When they opened their eyes, they were back in their own bodies. Relieved and grateful, they realized that the magical adventure had strengthened their bond even more. From that day forward, they cherished the magic of their friendship and the unforgettable experience they shared. And so, in the village of laughter and love, Lily and Max remained the best of friends, knowing that even the most unexpected adventures could bring them closer together.</a:t>
            </a:r>
            <a:endParaRPr b="0" i="0" sz="1200" u="none" cap="none" strike="noStrike">
              <a:solidFill>
                <a:srgbClr val="943031"/>
              </a:solidFill>
              <a:latin typeface="Aref Ruqaa"/>
              <a:ea typeface="Aref Ruqaa"/>
              <a:cs typeface="Aref Ruqaa"/>
              <a:sym typeface="Aref Ruqaa"/>
            </a:endParaRPr>
          </a:p>
          <a:p>
            <a:pPr indent="0" lvl="0" marL="0" marR="0" rtl="0" algn="l">
              <a:lnSpc>
                <a:spcPct val="115000"/>
              </a:lnSpc>
              <a:spcBef>
                <a:spcPts val="0"/>
              </a:spcBef>
              <a:spcAft>
                <a:spcPts val="0"/>
              </a:spcAft>
              <a:buClr>
                <a:srgbClr val="000000"/>
              </a:buClr>
              <a:buSzPts val="1200"/>
              <a:buFont typeface="Arial"/>
              <a:buNone/>
            </a:pPr>
            <a:r>
              <a:rPr b="0" i="0" lang="en-US" sz="1200" u="none" cap="none" strike="noStrike">
                <a:solidFill>
                  <a:srgbClr val="943031"/>
                </a:solidFill>
                <a:latin typeface="Aref Ruqaa"/>
                <a:ea typeface="Aref Ruqaa"/>
                <a:cs typeface="Aref Ruqaa"/>
                <a:sym typeface="Aref Ruqaa"/>
              </a:rPr>
              <a:t> 							</a:t>
            </a:r>
            <a:r>
              <a:rPr b="1" i="0" lang="en-US" sz="1200" u="none" cap="none" strike="noStrike">
                <a:solidFill>
                  <a:srgbClr val="943031"/>
                </a:solidFill>
                <a:latin typeface="Aref Ruqaa"/>
                <a:ea typeface="Aref Ruqaa"/>
                <a:cs typeface="Aref Ruqaa"/>
                <a:sym typeface="Aref Ruqaa"/>
              </a:rPr>
              <a:t>Mitakksh Doseja (X-B</a:t>
            </a:r>
            <a:r>
              <a:rPr b="1" i="0" lang="en-US" sz="1100" u="none" cap="none" strike="noStrike">
                <a:solidFill>
                  <a:srgbClr val="5A2F03"/>
                </a:solidFill>
                <a:latin typeface="Aref Ruqaa"/>
                <a:ea typeface="Aref Ruqaa"/>
                <a:cs typeface="Aref Ruqaa"/>
                <a:sym typeface="Aref Ruqaa"/>
              </a:rPr>
              <a:t>)</a:t>
            </a:r>
            <a:endParaRPr b="1" i="0" sz="1100" u="none" cap="none" strike="noStrike">
              <a:solidFill>
                <a:srgbClr val="5A2F03"/>
              </a:solidFill>
              <a:latin typeface="Aref Ruqaa"/>
              <a:ea typeface="Aref Ruqaa"/>
              <a:cs typeface="Aref Ruqaa"/>
              <a:sym typeface="Aref Ruqaa"/>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39"/>
          <p:cNvSpPr txBox="1"/>
          <p:nvPr/>
        </p:nvSpPr>
        <p:spPr>
          <a:xfrm>
            <a:off x="1633575" y="104902"/>
            <a:ext cx="6048300" cy="1046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C24445"/>
                </a:solidFill>
                <a:latin typeface="Algerian"/>
                <a:ea typeface="Algerian"/>
                <a:cs typeface="Algerian"/>
                <a:sym typeface="Algerian"/>
              </a:rPr>
              <a:t>UNLEASHING THE WRITERS</a:t>
            </a:r>
            <a:endParaRPr b="1" i="0" sz="2800" u="none" cap="none" strike="noStrike">
              <a:solidFill>
                <a:srgbClr val="C24445"/>
              </a:solidFill>
              <a:latin typeface="Algerian"/>
              <a:ea typeface="Algerian"/>
              <a:cs typeface="Algerian"/>
              <a:sym typeface="Algerian"/>
            </a:endParaRPr>
          </a:p>
          <a:p>
            <a:pPr indent="0" lvl="0" marL="0" marR="0" rtl="0" algn="l">
              <a:lnSpc>
                <a:spcPct val="100000"/>
              </a:lnSpc>
              <a:spcBef>
                <a:spcPts val="0"/>
              </a:spcBef>
              <a:spcAft>
                <a:spcPts val="0"/>
              </a:spcAft>
              <a:buClr>
                <a:srgbClr val="000000"/>
              </a:buClr>
              <a:buSzPts val="2800"/>
              <a:buFont typeface="Arial"/>
              <a:buNone/>
            </a:pPr>
            <a:r>
              <a:t/>
            </a:r>
            <a:endParaRPr b="1" i="0" sz="2800" u="sng" cap="none" strike="noStrike">
              <a:solidFill>
                <a:srgbClr val="C24445"/>
              </a:solidFill>
              <a:latin typeface="Aref Ruqaa"/>
              <a:ea typeface="Aref Ruqaa"/>
              <a:cs typeface="Aref Ruqaa"/>
              <a:sym typeface="Aref Ruqaa"/>
            </a:endParaRPr>
          </a:p>
        </p:txBody>
      </p:sp>
      <p:pic>
        <p:nvPicPr>
          <p:cNvPr id="659" name="Google Shape;659;p39"/>
          <p:cNvPicPr preferRelativeResize="0"/>
          <p:nvPr/>
        </p:nvPicPr>
        <p:blipFill rotWithShape="1">
          <a:blip r:embed="rId3">
            <a:alphaModFix/>
          </a:blip>
          <a:srcRect b="0" l="0" r="0" t="0"/>
          <a:stretch/>
        </p:blipFill>
        <p:spPr>
          <a:xfrm>
            <a:off x="6024151" y="1492952"/>
            <a:ext cx="2767000" cy="2165500"/>
          </a:xfrm>
          <a:prstGeom prst="rect">
            <a:avLst/>
          </a:prstGeom>
          <a:noFill/>
          <a:ln>
            <a:noFill/>
          </a:ln>
        </p:spPr>
      </p:pic>
      <p:sp>
        <p:nvSpPr>
          <p:cNvPr id="660" name="Google Shape;660;p39"/>
          <p:cNvSpPr txBox="1"/>
          <p:nvPr/>
        </p:nvSpPr>
        <p:spPr>
          <a:xfrm>
            <a:off x="431515" y="515238"/>
            <a:ext cx="5074973" cy="47243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US" sz="1400" u="none" cap="none" strike="noStrike">
                <a:solidFill>
                  <a:srgbClr val="002060"/>
                </a:solidFill>
                <a:latin typeface="Algerian"/>
                <a:ea typeface="Algerian"/>
                <a:cs typeface="Algerian"/>
                <a:sym typeface="Algerian"/>
              </a:rPr>
              <a:t>Bullying: A Trait of the Weak</a:t>
            </a:r>
            <a:endParaRPr/>
          </a:p>
          <a:p>
            <a:pPr indent="0" lvl="0" marL="0" marR="0" rtl="0" algn="l">
              <a:lnSpc>
                <a:spcPct val="100000"/>
              </a:lnSpc>
              <a:spcBef>
                <a:spcPts val="0"/>
              </a:spcBef>
              <a:spcAft>
                <a:spcPts val="0"/>
              </a:spcAft>
              <a:buNone/>
            </a:pPr>
            <a:r>
              <a:t/>
            </a:r>
            <a:endParaRPr b="0" i="0" sz="11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1" lang="en-US" sz="1100" u="none" cap="none" strike="noStrike">
                <a:solidFill>
                  <a:srgbClr val="002060"/>
                </a:solidFill>
                <a:latin typeface="Aref Ruqaa"/>
                <a:ea typeface="Aref Ruqaa"/>
                <a:cs typeface="Aref Ruqaa"/>
                <a:sym typeface="Aref Ruqaa"/>
              </a:rPr>
              <a:t>“If you have strength, show it in ways that would benefit others.”</a:t>
            </a:r>
            <a:endParaRPr/>
          </a:p>
          <a:p>
            <a:pPr indent="0" lvl="0" marL="0" marR="0" rtl="0" algn="l">
              <a:lnSpc>
                <a:spcPct val="100000"/>
              </a:lnSpc>
              <a:spcBef>
                <a:spcPts val="0"/>
              </a:spcBef>
              <a:spcAft>
                <a:spcPts val="0"/>
              </a:spcAft>
              <a:buNone/>
            </a:pPr>
            <a:r>
              <a:t/>
            </a:r>
            <a:endParaRPr b="1" i="1" sz="11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0" i="1" lang="en-US" sz="1100" u="none" cap="none" strike="noStrike">
                <a:solidFill>
                  <a:srgbClr val="002060"/>
                </a:solidFill>
                <a:latin typeface="Aref Ruqaa"/>
                <a:ea typeface="Aref Ruqaa"/>
                <a:cs typeface="Aref Ruqaa"/>
                <a:sym typeface="Aref Ruqaa"/>
              </a:rPr>
              <a:t>Bullying is the brutal practice of suppressing the people surrounding the bully. There are different kinds of bullying like cyber bullying, bullying in school, etc.</a:t>
            </a:r>
            <a:endParaRPr b="0" i="0" sz="11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0" i="1" lang="en-US" sz="1100" u="none" cap="none" strike="noStrike">
                <a:solidFill>
                  <a:srgbClr val="002060"/>
                </a:solidFill>
                <a:latin typeface="Aref Ruqaa"/>
                <a:ea typeface="Aref Ruqaa"/>
                <a:cs typeface="Aref Ruqaa"/>
                <a:sym typeface="Aref Ruqaa"/>
              </a:rPr>
              <a:t>Bullying is indeed the trait of the weak. Those who fail to discover contentment in themselves, take up these cruel activities and devastate the peace of others. Bullying leaves a permanent scar in the hearts and minds of the people who have to go through it. It shakes their mental and physical strength and drains their social battery. Taking advantage of some unfortunate incidents that happen with people, the bullies try to overpower them. However, it is a fact known to all that it is the bullies that try to keep their weaknesses latent by sabotaging the others.</a:t>
            </a:r>
            <a:endParaRPr b="0" i="0" sz="11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0" i="1" lang="en-US" sz="1100" u="none" cap="none" strike="noStrike">
                <a:solidFill>
                  <a:srgbClr val="002060"/>
                </a:solidFill>
                <a:latin typeface="Aref Ruqaa"/>
                <a:ea typeface="Aref Ruqaa"/>
                <a:cs typeface="Aref Ruqaa"/>
                <a:sym typeface="Aref Ruqaa"/>
              </a:rPr>
              <a:t>One often observes in schools that being bullied is a part of almost every teenager’s life. In spite of several provisions introduced by the school, these practices sustain. It is high time that the children understand the damage caused by bullying. They contemplate that it is all fun and games until they have to experience bullying themselves. The people laughing while someone is getting bullied around them are equally guilty. Instead of mocking the person, one should help a helping hand. In addition, the children should be taught to stand up for themselves and prove the bullies wrong. The bullies anticipate that the others are weak but actually it is quite the opposite! Thus, one must learn some humility and humanity for the greater good of the society and also for a healthy self-development.</a:t>
            </a:r>
            <a:endParaRPr b="0" i="0" sz="11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1" lang="en-US" sz="1100" u="none" cap="none" strike="noStrike">
                <a:solidFill>
                  <a:srgbClr val="002060"/>
                </a:solidFill>
                <a:latin typeface="Aref Ruqaa"/>
                <a:ea typeface="Aref Ruqaa"/>
                <a:cs typeface="Aref Ruqaa"/>
                <a:sym typeface="Aref Ruqaa"/>
              </a:rPr>
              <a:t>                                                                                           ChehakThukral (X-B)</a:t>
            </a:r>
            <a:endParaRPr b="0" i="0" sz="11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t/>
            </a:r>
            <a:endParaRPr b="0" i="0" sz="1200" u="none" cap="none" strike="noStrike">
              <a:solidFill>
                <a:srgbClr val="00206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40"/>
          <p:cNvSpPr txBox="1"/>
          <p:nvPr/>
        </p:nvSpPr>
        <p:spPr>
          <a:xfrm>
            <a:off x="996593" y="708917"/>
            <a:ext cx="3647326" cy="368842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66" name="Google Shape;666;p40"/>
          <p:cNvSpPr txBox="1"/>
          <p:nvPr/>
        </p:nvSpPr>
        <p:spPr>
          <a:xfrm>
            <a:off x="626723" y="218671"/>
            <a:ext cx="5280918" cy="57861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US" sz="1600" u="none" cap="none" strike="noStrike">
                <a:solidFill>
                  <a:srgbClr val="002060"/>
                </a:solidFill>
                <a:latin typeface="Aref Ruqaa"/>
                <a:ea typeface="Aref Ruqaa"/>
                <a:cs typeface="Aref Ruqaa"/>
                <a:sym typeface="Aref Ruqaa"/>
              </a:rPr>
              <a:t>AI  -AIn’t   That Cool</a:t>
            </a:r>
            <a:endParaRPr/>
          </a:p>
          <a:p>
            <a:pPr indent="0" lvl="0" marL="0" marR="0" rtl="0" algn="l">
              <a:lnSpc>
                <a:spcPct val="100000"/>
              </a:lnSpc>
              <a:spcBef>
                <a:spcPts val="0"/>
              </a:spcBef>
              <a:spcAft>
                <a:spcPts val="0"/>
              </a:spcAft>
              <a:buNone/>
            </a:pPr>
            <a:r>
              <a:t/>
            </a:r>
            <a:endParaRPr b="1" i="0" sz="12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1" lang="en-US" sz="1200" u="none" cap="none" strike="noStrike">
                <a:solidFill>
                  <a:srgbClr val="002060"/>
                </a:solidFill>
                <a:latin typeface="Aref Ruqaa"/>
                <a:ea typeface="Aref Ruqaa"/>
                <a:cs typeface="Aref Ruqaa"/>
                <a:sym typeface="Aref Ruqaa"/>
              </a:rPr>
              <a:t>Artificial intelligence is a rapidly growing technology in the world. We all are now familiarised with it and most of us use it in our daily lives, but are we really?</a:t>
            </a:r>
            <a:endParaRPr/>
          </a:p>
          <a:p>
            <a:pPr indent="0" lvl="0" marL="0" marR="0" rtl="0" algn="l">
              <a:lnSpc>
                <a:spcPct val="100000"/>
              </a:lnSpc>
              <a:spcBef>
                <a:spcPts val="0"/>
              </a:spcBef>
              <a:spcAft>
                <a:spcPts val="0"/>
              </a:spcAft>
              <a:buNone/>
            </a:pPr>
            <a:r>
              <a:t/>
            </a:r>
            <a:endParaRPr b="1" i="0" sz="12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1" lang="en-US" sz="1200" u="none" cap="none" strike="noStrike">
                <a:solidFill>
                  <a:srgbClr val="002060"/>
                </a:solidFill>
                <a:latin typeface="Aref Ruqaa"/>
                <a:ea typeface="Aref Ruqaa"/>
                <a:cs typeface="Aref Ruqaa"/>
                <a:sym typeface="Aref Ruqaa"/>
              </a:rPr>
              <a:t>Artificial intelligence is made by humans, used for humans, and would result in the destruction of humans. Artificial intelligence is a nightmare dressed like a daydream, we think that it would benefit humanity but in reality we would be so dependent on it that we won’t be able to perform our menial tasks. </a:t>
            </a:r>
            <a:endParaRPr b="1" i="1" sz="12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t/>
            </a:r>
            <a:endParaRPr b="1" i="0" sz="12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1" lang="en-US" sz="1200" u="none" cap="none" strike="noStrike">
                <a:solidFill>
                  <a:srgbClr val="002060"/>
                </a:solidFill>
                <a:latin typeface="Aref Ruqaa"/>
                <a:ea typeface="Aref Ruqaa"/>
                <a:cs typeface="Aref Ruqaa"/>
                <a:sym typeface="Aref Ruqaa"/>
              </a:rPr>
              <a:t>We think of it as a harbinger of efficiency but in reality we never look at the dark side of AI. According to the data given by the United Nations Planning Committee, AI would expand to many different sectors and would snatch jobs from more than 12 million people till the year 2030. </a:t>
            </a:r>
            <a:endParaRPr b="1" i="0" sz="12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1" lang="en-US" sz="1200" u="none" cap="none" strike="noStrike">
                <a:solidFill>
                  <a:srgbClr val="002060"/>
                </a:solidFill>
                <a:latin typeface="Aref Ruqaa"/>
                <a:ea typeface="Aref Ruqaa"/>
                <a:cs typeface="Aref Ruqaa"/>
                <a:sym typeface="Aref Ruqaa"/>
              </a:rPr>
              <a:t>Artificial Intelligence is a serious danger to society if strict laws are not formed regarding the same as nowadays, we can observe students writing graded material with the use of some well-known Artificial Intelligence software.</a:t>
            </a:r>
            <a:endParaRPr/>
          </a:p>
          <a:p>
            <a:pPr indent="0" lvl="0" marL="0" marR="0" rtl="0" algn="l">
              <a:lnSpc>
                <a:spcPct val="100000"/>
              </a:lnSpc>
              <a:spcBef>
                <a:spcPts val="0"/>
              </a:spcBef>
              <a:spcAft>
                <a:spcPts val="0"/>
              </a:spcAft>
              <a:buNone/>
            </a:pPr>
            <a:r>
              <a:t/>
            </a:r>
            <a:endParaRPr b="1" i="0" sz="1200" u="none" cap="none" strike="noStrike">
              <a:solidFill>
                <a:srgbClr val="002060"/>
              </a:solidFill>
              <a:latin typeface="Aref Ruqaa"/>
              <a:ea typeface="Aref Ruqaa"/>
              <a:cs typeface="Aref Ruqaa"/>
              <a:sym typeface="Aref Ruqaa"/>
            </a:endParaRPr>
          </a:p>
          <a:p>
            <a:pPr indent="0" lvl="0" marL="0" marR="0" rtl="0" algn="l">
              <a:lnSpc>
                <a:spcPct val="100000"/>
              </a:lnSpc>
              <a:spcBef>
                <a:spcPts val="0"/>
              </a:spcBef>
              <a:spcAft>
                <a:spcPts val="0"/>
              </a:spcAft>
              <a:buNone/>
            </a:pPr>
            <a:r>
              <a:rPr b="1" i="1" lang="en-US" sz="1200" u="none" cap="none" strike="noStrike">
                <a:solidFill>
                  <a:srgbClr val="002060"/>
                </a:solidFill>
                <a:latin typeface="Aref Ruqaa"/>
                <a:ea typeface="Aref Ruqaa"/>
                <a:cs typeface="Aref Ruqaa"/>
                <a:sym typeface="Aref Ruqaa"/>
              </a:rPr>
              <a:t>If  it is not used in a limited manner, AI would reduce our thinking capability and our dependency on it would increase, making humanity a weaker version of its current self.						                        Jivish Ghai (X-B)							</a:t>
            </a:r>
            <a:r>
              <a:rPr b="0" i="1"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667" name="Google Shape;667;p40"/>
          <p:cNvPicPr preferRelativeResize="0"/>
          <p:nvPr/>
        </p:nvPicPr>
        <p:blipFill rotWithShape="1">
          <a:blip r:embed="rId3">
            <a:alphaModFix/>
          </a:blip>
          <a:srcRect b="0" l="0" r="0" t="0"/>
          <a:stretch/>
        </p:blipFill>
        <p:spPr>
          <a:xfrm>
            <a:off x="5722706" y="1037691"/>
            <a:ext cx="3174714" cy="28406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41"/>
          <p:cNvSpPr txBox="1"/>
          <p:nvPr/>
        </p:nvSpPr>
        <p:spPr>
          <a:xfrm>
            <a:off x="2492177" y="246650"/>
            <a:ext cx="3921981" cy="67707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rgbClr val="943031"/>
                </a:solidFill>
                <a:latin typeface="Algerian"/>
                <a:ea typeface="Algerian"/>
                <a:cs typeface="Algerian"/>
                <a:sym typeface="Algerian"/>
              </a:rPr>
              <a:t>Creative  Corner</a:t>
            </a:r>
            <a:endParaRPr b="0" i="0" sz="3200" u="none" cap="none" strike="noStrike">
              <a:solidFill>
                <a:srgbClr val="943031"/>
              </a:solidFill>
              <a:latin typeface="Algerian"/>
              <a:ea typeface="Algerian"/>
              <a:cs typeface="Algerian"/>
              <a:sym typeface="Algerian"/>
            </a:endParaRPr>
          </a:p>
        </p:txBody>
      </p:sp>
      <p:pic>
        <p:nvPicPr>
          <p:cNvPr id="673" name="Google Shape;673;p41"/>
          <p:cNvPicPr preferRelativeResize="0"/>
          <p:nvPr/>
        </p:nvPicPr>
        <p:blipFill rotWithShape="1">
          <a:blip r:embed="rId3">
            <a:alphaModFix/>
          </a:blip>
          <a:srcRect b="3791" l="8043" r="26404" t="12330"/>
          <a:stretch/>
        </p:blipFill>
        <p:spPr>
          <a:xfrm rot="-5400000">
            <a:off x="6945443" y="1116258"/>
            <a:ext cx="1904527" cy="1587808"/>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674" name="Google Shape;674;p41"/>
          <p:cNvPicPr preferRelativeResize="0"/>
          <p:nvPr/>
        </p:nvPicPr>
        <p:blipFill rotWithShape="1">
          <a:blip r:embed="rId4">
            <a:alphaModFix/>
          </a:blip>
          <a:srcRect b="3610" l="9689" r="10558" t="6128"/>
          <a:stretch/>
        </p:blipFill>
        <p:spPr>
          <a:xfrm rot="-5400000">
            <a:off x="5254261" y="1118167"/>
            <a:ext cx="1900053" cy="1571400"/>
          </a:xfrm>
          <a:prstGeom prst="roundRect">
            <a:avLst>
              <a:gd fmla="val 16667" name="adj"/>
            </a:avLst>
          </a:prstGeom>
          <a:noFill/>
          <a:ln cap="flat" cmpd="sng" w="9525">
            <a:solidFill>
              <a:schemeClr val="accent1"/>
            </a:solidFill>
            <a:prstDash val="solid"/>
            <a:round/>
            <a:headEnd len="sm" w="sm" type="none"/>
            <a:tailEnd len="sm" w="sm" type="none"/>
          </a:ln>
          <a:effectLst>
            <a:outerShdw blurRad="76200" rotWithShape="0" algn="tl" dir="7800000" dist="38100">
              <a:srgbClr val="000000">
                <a:alpha val="40000"/>
              </a:srgbClr>
            </a:outerShdw>
          </a:effectLst>
        </p:spPr>
      </p:pic>
      <p:pic>
        <p:nvPicPr>
          <p:cNvPr id="675" name="Google Shape;675;p41"/>
          <p:cNvPicPr preferRelativeResize="0"/>
          <p:nvPr/>
        </p:nvPicPr>
        <p:blipFill rotWithShape="1">
          <a:blip r:embed="rId5">
            <a:alphaModFix/>
          </a:blip>
          <a:srcRect b="27102" l="23327" r="15265" t="6055"/>
          <a:stretch/>
        </p:blipFill>
        <p:spPr>
          <a:xfrm rot="-5400000">
            <a:off x="2687506" y="3422165"/>
            <a:ext cx="1550884" cy="1398399"/>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676" name="Google Shape;676;p41"/>
          <p:cNvPicPr preferRelativeResize="0"/>
          <p:nvPr/>
        </p:nvPicPr>
        <p:blipFill rotWithShape="1">
          <a:blip r:embed="rId6">
            <a:alphaModFix/>
          </a:blip>
          <a:srcRect b="12371" l="6848" r="14436" t="11825"/>
          <a:stretch/>
        </p:blipFill>
        <p:spPr>
          <a:xfrm>
            <a:off x="5133451" y="3345922"/>
            <a:ext cx="1370091" cy="1519812"/>
          </a:xfrm>
          <a:prstGeom prst="roundRect">
            <a:avLst>
              <a:gd fmla="val 16667" name="adj"/>
            </a:avLst>
          </a:prstGeom>
          <a:noFill/>
          <a:ln>
            <a:noFill/>
          </a:ln>
          <a:effectLst>
            <a:outerShdw blurRad="76200" rotWithShape="0" algn="tl" dir="7800000" dist="38100">
              <a:srgbClr val="000000">
                <a:alpha val="40000"/>
              </a:srgbClr>
            </a:outerShdw>
          </a:effectLst>
        </p:spPr>
      </p:pic>
      <p:grpSp>
        <p:nvGrpSpPr>
          <p:cNvPr id="677" name="Google Shape;677;p41"/>
          <p:cNvGrpSpPr/>
          <p:nvPr/>
        </p:nvGrpSpPr>
        <p:grpSpPr>
          <a:xfrm>
            <a:off x="7097486" y="130629"/>
            <a:ext cx="1970314" cy="768845"/>
            <a:chOff x="7249886" y="202973"/>
            <a:chExt cx="1828880" cy="684919"/>
          </a:xfrm>
        </p:grpSpPr>
        <p:sp>
          <p:nvSpPr>
            <p:cNvPr id="678" name="Google Shape;678;p41"/>
            <p:cNvSpPr/>
            <p:nvPr/>
          </p:nvSpPr>
          <p:spPr>
            <a:xfrm>
              <a:off x="7249886" y="202973"/>
              <a:ext cx="1638142"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679" name="Google Shape;679;p41"/>
            <p:cNvSpPr txBox="1"/>
            <p:nvPr/>
          </p:nvSpPr>
          <p:spPr>
            <a:xfrm>
              <a:off x="7293430" y="311199"/>
              <a:ext cx="1785336" cy="4112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Class xI</a:t>
              </a:r>
              <a:endParaRPr b="1" i="0" sz="2400" u="none" cap="none" strike="noStrike">
                <a:solidFill>
                  <a:schemeClr val="lt1"/>
                </a:solidFill>
                <a:latin typeface="Algerian"/>
                <a:ea typeface="Algerian"/>
                <a:cs typeface="Algerian"/>
                <a:sym typeface="Algerian"/>
              </a:endParaRPr>
            </a:p>
          </p:txBody>
        </p:sp>
      </p:grpSp>
      <p:pic>
        <p:nvPicPr>
          <p:cNvPr id="680" name="Google Shape;680;p41"/>
          <p:cNvPicPr preferRelativeResize="0"/>
          <p:nvPr/>
        </p:nvPicPr>
        <p:blipFill rotWithShape="1">
          <a:blip r:embed="rId7">
            <a:alphaModFix/>
          </a:blip>
          <a:srcRect b="0" l="0" r="0" t="0"/>
          <a:stretch/>
        </p:blipFill>
        <p:spPr>
          <a:xfrm>
            <a:off x="274926" y="923018"/>
            <a:ext cx="1626688" cy="1944717"/>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681" name="Google Shape;681;p41"/>
          <p:cNvPicPr preferRelativeResize="0"/>
          <p:nvPr/>
        </p:nvPicPr>
        <p:blipFill rotWithShape="1">
          <a:blip r:embed="rId8">
            <a:alphaModFix/>
          </a:blip>
          <a:srcRect b="0" l="0" r="0" t="0"/>
          <a:stretch/>
        </p:blipFill>
        <p:spPr>
          <a:xfrm>
            <a:off x="3638247" y="900033"/>
            <a:ext cx="1629845" cy="1953359"/>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682" name="Google Shape;682;p41"/>
          <p:cNvPicPr preferRelativeResize="0"/>
          <p:nvPr/>
        </p:nvPicPr>
        <p:blipFill rotWithShape="1">
          <a:blip r:embed="rId9">
            <a:alphaModFix/>
          </a:blip>
          <a:srcRect b="0" l="0" r="0" t="0"/>
          <a:stretch/>
        </p:blipFill>
        <p:spPr>
          <a:xfrm>
            <a:off x="1989760" y="899474"/>
            <a:ext cx="1560341" cy="1983500"/>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683" name="Google Shape;683;p41"/>
          <p:cNvSpPr txBox="1"/>
          <p:nvPr/>
        </p:nvSpPr>
        <p:spPr>
          <a:xfrm>
            <a:off x="548481" y="2965457"/>
            <a:ext cx="1243964"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Paavani Jetli             (XI B)</a:t>
            </a:r>
            <a:endParaRPr b="1" i="0" sz="1100" u="none" cap="none" strike="noStrike">
              <a:solidFill>
                <a:srgbClr val="000000"/>
              </a:solidFill>
              <a:latin typeface="Arial"/>
              <a:ea typeface="Arial"/>
              <a:cs typeface="Arial"/>
              <a:sym typeface="Arial"/>
            </a:endParaRPr>
          </a:p>
        </p:txBody>
      </p:sp>
      <p:sp>
        <p:nvSpPr>
          <p:cNvPr id="684" name="Google Shape;684;p41"/>
          <p:cNvSpPr txBox="1"/>
          <p:nvPr/>
        </p:nvSpPr>
        <p:spPr>
          <a:xfrm>
            <a:off x="2168497" y="2962011"/>
            <a:ext cx="1243964"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Vanya</a:t>
            </a:r>
            <a:endParaRPr b="1"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 (XI B)</a:t>
            </a:r>
            <a:endParaRPr b="1" i="0" sz="1100" u="none" cap="none" strike="noStrike">
              <a:solidFill>
                <a:srgbClr val="000000"/>
              </a:solidFill>
              <a:latin typeface="Arial"/>
              <a:ea typeface="Arial"/>
              <a:cs typeface="Arial"/>
              <a:sym typeface="Arial"/>
            </a:endParaRPr>
          </a:p>
        </p:txBody>
      </p:sp>
      <p:sp>
        <p:nvSpPr>
          <p:cNvPr id="685" name="Google Shape;685;p41"/>
          <p:cNvSpPr txBox="1"/>
          <p:nvPr/>
        </p:nvSpPr>
        <p:spPr>
          <a:xfrm>
            <a:off x="3835791" y="2958750"/>
            <a:ext cx="1243964"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Diya Dahiya</a:t>
            </a:r>
            <a:endParaRPr b="1"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 (XI B)</a:t>
            </a:r>
            <a:endParaRPr b="1" i="0" sz="1100" u="none" cap="none" strike="noStrike">
              <a:solidFill>
                <a:srgbClr val="000000"/>
              </a:solidFill>
              <a:latin typeface="Arial"/>
              <a:ea typeface="Arial"/>
              <a:cs typeface="Arial"/>
              <a:sym typeface="Arial"/>
            </a:endParaRPr>
          </a:p>
        </p:txBody>
      </p:sp>
      <p:sp>
        <p:nvSpPr>
          <p:cNvPr id="686" name="Google Shape;686;p41"/>
          <p:cNvSpPr txBox="1"/>
          <p:nvPr/>
        </p:nvSpPr>
        <p:spPr>
          <a:xfrm>
            <a:off x="7123101" y="2915036"/>
            <a:ext cx="1424998"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Shraddha kapoor</a:t>
            </a:r>
            <a:endParaRPr b="1"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 (XI A)</a:t>
            </a:r>
            <a:endParaRPr b="1" i="0" sz="1100" u="none" cap="none" strike="noStrike">
              <a:solidFill>
                <a:srgbClr val="000000"/>
              </a:solidFill>
              <a:latin typeface="Arial"/>
              <a:ea typeface="Arial"/>
              <a:cs typeface="Arial"/>
              <a:sym typeface="Arial"/>
            </a:endParaRPr>
          </a:p>
        </p:txBody>
      </p:sp>
      <p:sp>
        <p:nvSpPr>
          <p:cNvPr id="687" name="Google Shape;687;p41"/>
          <p:cNvSpPr txBox="1"/>
          <p:nvPr/>
        </p:nvSpPr>
        <p:spPr>
          <a:xfrm>
            <a:off x="5485320" y="2915034"/>
            <a:ext cx="1424998"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Shraddha kapoor</a:t>
            </a:r>
            <a:endParaRPr b="1"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 (XI A)</a:t>
            </a:r>
            <a:endParaRPr b="1" i="0" sz="1100" u="none" cap="none" strike="noStrike">
              <a:solidFill>
                <a:srgbClr val="000000"/>
              </a:solidFill>
              <a:latin typeface="Arial"/>
              <a:ea typeface="Arial"/>
              <a:cs typeface="Arial"/>
              <a:sym typeface="Arial"/>
            </a:endParaRPr>
          </a:p>
        </p:txBody>
      </p:sp>
      <p:sp>
        <p:nvSpPr>
          <p:cNvPr id="688" name="Google Shape;688;p41"/>
          <p:cNvSpPr txBox="1"/>
          <p:nvPr/>
        </p:nvSpPr>
        <p:spPr>
          <a:xfrm>
            <a:off x="6431898" y="4514150"/>
            <a:ext cx="1424998"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Shraddha kapoor</a:t>
            </a:r>
            <a:endParaRPr b="1"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 (XI A)</a:t>
            </a:r>
            <a:endParaRPr b="1" i="0" sz="1100" u="none" cap="none" strike="noStrike">
              <a:solidFill>
                <a:srgbClr val="000000"/>
              </a:solidFill>
              <a:latin typeface="Arial"/>
              <a:ea typeface="Arial"/>
              <a:cs typeface="Arial"/>
              <a:sym typeface="Arial"/>
            </a:endParaRPr>
          </a:p>
        </p:txBody>
      </p:sp>
      <p:sp>
        <p:nvSpPr>
          <p:cNvPr id="689" name="Google Shape;689;p41"/>
          <p:cNvSpPr txBox="1"/>
          <p:nvPr/>
        </p:nvSpPr>
        <p:spPr>
          <a:xfrm>
            <a:off x="1455998" y="4514290"/>
            <a:ext cx="1424998"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Shraddha kapoor</a:t>
            </a:r>
            <a:endParaRPr b="1"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 (XI A)</a:t>
            </a:r>
            <a:endParaRPr b="1" i="0" sz="11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pic>
        <p:nvPicPr>
          <p:cNvPr id="694" name="Google Shape;694;p42"/>
          <p:cNvPicPr preferRelativeResize="0"/>
          <p:nvPr/>
        </p:nvPicPr>
        <p:blipFill rotWithShape="1">
          <a:blip r:embed="rId3">
            <a:alphaModFix amt="36000"/>
          </a:blip>
          <a:srcRect b="14603" l="0" r="0" t="0"/>
          <a:stretch/>
        </p:blipFill>
        <p:spPr>
          <a:xfrm rot="-1093946">
            <a:off x="1017146" y="278302"/>
            <a:ext cx="7576834" cy="4750145"/>
          </a:xfrm>
          <a:prstGeom prst="rect">
            <a:avLst/>
          </a:prstGeom>
          <a:noFill/>
          <a:ln>
            <a:noFill/>
          </a:ln>
        </p:spPr>
      </p:pic>
      <p:pic>
        <p:nvPicPr>
          <p:cNvPr id="695" name="Google Shape;695;p42"/>
          <p:cNvPicPr preferRelativeResize="0"/>
          <p:nvPr/>
        </p:nvPicPr>
        <p:blipFill rotWithShape="1">
          <a:blip r:embed="rId4">
            <a:alphaModFix/>
          </a:blip>
          <a:srcRect b="0" l="0" r="0" t="0"/>
          <a:stretch/>
        </p:blipFill>
        <p:spPr>
          <a:xfrm>
            <a:off x="1344702" y="3764267"/>
            <a:ext cx="361176" cy="781698"/>
          </a:xfrm>
          <a:prstGeom prst="rect">
            <a:avLst/>
          </a:prstGeom>
          <a:noFill/>
          <a:ln>
            <a:noFill/>
          </a:ln>
        </p:spPr>
      </p:pic>
      <p:sp>
        <p:nvSpPr>
          <p:cNvPr id="696" name="Google Shape;696;p42"/>
          <p:cNvSpPr/>
          <p:nvPr/>
        </p:nvSpPr>
        <p:spPr>
          <a:xfrm>
            <a:off x="2403725" y="3198450"/>
            <a:ext cx="2173800" cy="1586400"/>
          </a:xfrm>
          <a:prstGeom prst="rect">
            <a:avLst/>
          </a:prstGeom>
          <a:solidFill>
            <a:srgbClr val="5A2F02"/>
          </a:solidFill>
          <a:ln cap="flat" cmpd="sng" w="25400">
            <a:solidFill>
              <a:srgbClr val="9976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697" name="Google Shape;697;p42"/>
          <p:cNvPicPr preferRelativeResize="0"/>
          <p:nvPr/>
        </p:nvPicPr>
        <p:blipFill rotWithShape="1">
          <a:blip r:embed="rId5">
            <a:alphaModFix/>
          </a:blip>
          <a:srcRect b="0" l="0" r="0" t="0"/>
          <a:stretch/>
        </p:blipFill>
        <p:spPr>
          <a:xfrm>
            <a:off x="2576090" y="3394573"/>
            <a:ext cx="1866039" cy="1231585"/>
          </a:xfrm>
          <a:prstGeom prst="rect">
            <a:avLst/>
          </a:prstGeom>
          <a:noFill/>
          <a:ln>
            <a:noFill/>
          </a:ln>
        </p:spPr>
      </p:pic>
      <p:pic>
        <p:nvPicPr>
          <p:cNvPr id="698" name="Google Shape;698;p42"/>
          <p:cNvPicPr preferRelativeResize="0"/>
          <p:nvPr/>
        </p:nvPicPr>
        <p:blipFill rotWithShape="1">
          <a:blip r:embed="rId6">
            <a:alphaModFix/>
          </a:blip>
          <a:srcRect b="0" l="355" r="347" t="0"/>
          <a:stretch/>
        </p:blipFill>
        <p:spPr>
          <a:xfrm rot="10800000">
            <a:off x="7799302" y="34625"/>
            <a:ext cx="1344700" cy="964301"/>
          </a:xfrm>
          <a:prstGeom prst="rect">
            <a:avLst/>
          </a:prstGeom>
          <a:noFill/>
          <a:ln>
            <a:noFill/>
          </a:ln>
        </p:spPr>
      </p:pic>
      <p:sp>
        <p:nvSpPr>
          <p:cNvPr id="699" name="Google Shape;699;p42"/>
          <p:cNvSpPr/>
          <p:nvPr/>
        </p:nvSpPr>
        <p:spPr>
          <a:xfrm>
            <a:off x="6862179" y="3200827"/>
            <a:ext cx="2046300" cy="1586400"/>
          </a:xfrm>
          <a:prstGeom prst="rect">
            <a:avLst/>
          </a:prstGeom>
          <a:solidFill>
            <a:srgbClr val="5A2F02"/>
          </a:solidFill>
          <a:ln cap="flat" cmpd="sng" w="25400">
            <a:solidFill>
              <a:srgbClr val="9976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700" name="Google Shape;700;p42"/>
          <p:cNvPicPr preferRelativeResize="0"/>
          <p:nvPr/>
        </p:nvPicPr>
        <p:blipFill rotWithShape="1">
          <a:blip r:embed="rId7">
            <a:alphaModFix/>
          </a:blip>
          <a:srcRect b="0" l="0" r="0" t="0"/>
          <a:stretch/>
        </p:blipFill>
        <p:spPr>
          <a:xfrm>
            <a:off x="6997948" y="3423723"/>
            <a:ext cx="1759775" cy="1156925"/>
          </a:xfrm>
          <a:prstGeom prst="rect">
            <a:avLst/>
          </a:prstGeom>
          <a:noFill/>
          <a:ln>
            <a:noFill/>
          </a:ln>
        </p:spPr>
      </p:pic>
      <p:pic>
        <p:nvPicPr>
          <p:cNvPr id="701" name="Google Shape;701;p42"/>
          <p:cNvPicPr preferRelativeResize="0"/>
          <p:nvPr/>
        </p:nvPicPr>
        <p:blipFill rotWithShape="1">
          <a:blip r:embed="rId6">
            <a:alphaModFix/>
          </a:blip>
          <a:srcRect b="0" l="355" r="347" t="0"/>
          <a:stretch/>
        </p:blipFill>
        <p:spPr>
          <a:xfrm flipH="1" rot="10800000">
            <a:off x="2" y="57350"/>
            <a:ext cx="1344700" cy="964301"/>
          </a:xfrm>
          <a:prstGeom prst="rect">
            <a:avLst/>
          </a:prstGeom>
          <a:noFill/>
          <a:ln>
            <a:noFill/>
          </a:ln>
        </p:spPr>
      </p:pic>
      <p:sp>
        <p:nvSpPr>
          <p:cNvPr id="702" name="Google Shape;702;p42"/>
          <p:cNvSpPr/>
          <p:nvPr/>
        </p:nvSpPr>
        <p:spPr>
          <a:xfrm>
            <a:off x="228644" y="1408179"/>
            <a:ext cx="2347446" cy="1725874"/>
          </a:xfrm>
          <a:prstGeom prst="rect">
            <a:avLst/>
          </a:prstGeom>
          <a:solidFill>
            <a:srgbClr val="5A2F02"/>
          </a:solidFill>
          <a:ln cap="flat" cmpd="sng" w="25400">
            <a:solidFill>
              <a:srgbClr val="9976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703" name="Google Shape;703;p42"/>
          <p:cNvPicPr preferRelativeResize="0"/>
          <p:nvPr/>
        </p:nvPicPr>
        <p:blipFill rotWithShape="1">
          <a:blip r:embed="rId8">
            <a:alphaModFix/>
          </a:blip>
          <a:srcRect b="0" l="0" r="0" t="0"/>
          <a:stretch/>
        </p:blipFill>
        <p:spPr>
          <a:xfrm>
            <a:off x="416457" y="1574325"/>
            <a:ext cx="2013465" cy="1439794"/>
          </a:xfrm>
          <a:prstGeom prst="rect">
            <a:avLst/>
          </a:prstGeom>
          <a:noFill/>
          <a:ln>
            <a:noFill/>
          </a:ln>
        </p:spPr>
      </p:pic>
      <p:sp>
        <p:nvSpPr>
          <p:cNvPr id="704" name="Google Shape;704;p42"/>
          <p:cNvSpPr/>
          <p:nvPr/>
        </p:nvSpPr>
        <p:spPr>
          <a:xfrm>
            <a:off x="4596100" y="3188775"/>
            <a:ext cx="2238000" cy="1586400"/>
          </a:xfrm>
          <a:prstGeom prst="rect">
            <a:avLst/>
          </a:prstGeom>
          <a:solidFill>
            <a:srgbClr val="5A2F02"/>
          </a:solidFill>
          <a:ln cap="flat" cmpd="sng" w="25400">
            <a:solidFill>
              <a:srgbClr val="9976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5" name="Google Shape;705;p42"/>
          <p:cNvSpPr/>
          <p:nvPr/>
        </p:nvSpPr>
        <p:spPr>
          <a:xfrm>
            <a:off x="235650" y="3188800"/>
            <a:ext cx="2173800" cy="1586400"/>
          </a:xfrm>
          <a:prstGeom prst="rect">
            <a:avLst/>
          </a:prstGeom>
          <a:solidFill>
            <a:srgbClr val="5A2F02"/>
          </a:solidFill>
          <a:ln cap="flat" cmpd="sng" w="25400">
            <a:solidFill>
              <a:srgbClr val="9976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706" name="Google Shape;706;p42"/>
          <p:cNvPicPr preferRelativeResize="0"/>
          <p:nvPr/>
        </p:nvPicPr>
        <p:blipFill rotWithShape="1">
          <a:blip r:embed="rId9">
            <a:alphaModFix/>
          </a:blip>
          <a:srcRect b="0" l="0" r="0" t="0"/>
          <a:stretch/>
        </p:blipFill>
        <p:spPr>
          <a:xfrm>
            <a:off x="416457" y="3351515"/>
            <a:ext cx="1759764" cy="1282666"/>
          </a:xfrm>
          <a:prstGeom prst="rect">
            <a:avLst/>
          </a:prstGeom>
          <a:noFill/>
          <a:ln>
            <a:noFill/>
          </a:ln>
        </p:spPr>
      </p:pic>
      <p:pic>
        <p:nvPicPr>
          <p:cNvPr id="707" name="Google Shape;707;p42"/>
          <p:cNvPicPr preferRelativeResize="0"/>
          <p:nvPr/>
        </p:nvPicPr>
        <p:blipFill rotWithShape="1">
          <a:blip r:embed="rId10">
            <a:alphaModFix/>
          </a:blip>
          <a:srcRect b="0" l="0" r="0" t="0"/>
          <a:stretch/>
        </p:blipFill>
        <p:spPr>
          <a:xfrm>
            <a:off x="4805010" y="3395476"/>
            <a:ext cx="1820734" cy="1159987"/>
          </a:xfrm>
          <a:prstGeom prst="rect">
            <a:avLst/>
          </a:prstGeom>
          <a:noFill/>
          <a:ln>
            <a:noFill/>
          </a:ln>
        </p:spPr>
      </p:pic>
      <p:sp>
        <p:nvSpPr>
          <p:cNvPr id="708" name="Google Shape;708;p42"/>
          <p:cNvSpPr txBox="1"/>
          <p:nvPr/>
        </p:nvSpPr>
        <p:spPr>
          <a:xfrm>
            <a:off x="1618525" y="260841"/>
            <a:ext cx="79926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943031"/>
                </a:solidFill>
                <a:latin typeface="Algerian"/>
                <a:ea typeface="Algerian"/>
                <a:cs typeface="Algerian"/>
                <a:sym typeface="Algerian"/>
              </a:rPr>
              <a:t>Commerce Day celebration </a:t>
            </a:r>
            <a:endParaRPr b="1" i="0" sz="2800" u="none" cap="none" strike="noStrike">
              <a:solidFill>
                <a:srgbClr val="943031"/>
              </a:solidFill>
              <a:latin typeface="Algerian"/>
              <a:ea typeface="Algerian"/>
              <a:cs typeface="Algerian"/>
              <a:sym typeface="Algerian"/>
            </a:endParaRPr>
          </a:p>
        </p:txBody>
      </p:sp>
      <p:sp>
        <p:nvSpPr>
          <p:cNvPr id="709" name="Google Shape;709;p42"/>
          <p:cNvSpPr txBox="1"/>
          <p:nvPr/>
        </p:nvSpPr>
        <p:spPr>
          <a:xfrm>
            <a:off x="2429922" y="779365"/>
            <a:ext cx="6410064" cy="13302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0"/>
              </a:spcAft>
              <a:buClr>
                <a:srgbClr val="000000"/>
              </a:buClr>
              <a:buSzPts val="1400"/>
              <a:buFont typeface="Arial"/>
              <a:buNone/>
            </a:pPr>
            <a:r>
              <a:rPr b="1" i="0" lang="en-US" sz="1400" u="none" cap="none" strike="noStrike">
                <a:solidFill>
                  <a:srgbClr val="980000"/>
                </a:solidFill>
                <a:latin typeface="Architects Daughter"/>
                <a:ea typeface="Architects Daughter"/>
                <a:cs typeface="Architects Daughter"/>
                <a:sym typeface="Architects Daughter"/>
              </a:rPr>
              <a:t>  </a:t>
            </a:r>
            <a:r>
              <a:rPr b="1" i="0" lang="en-US" sz="1600" u="none" cap="none" strike="noStrike">
                <a:solidFill>
                  <a:srgbClr val="980000"/>
                </a:solidFill>
                <a:latin typeface="Aref Ruqaa"/>
                <a:ea typeface="Aref Ruqaa"/>
                <a:cs typeface="Aref Ruqaa"/>
                <a:sym typeface="Aref Ruqaa"/>
              </a:rPr>
              <a:t>The students of Laurel High celebrated Commerce Day with great enthusiasm in the school courtyard on </a:t>
            </a:r>
            <a:r>
              <a:rPr b="1" i="1" lang="en-US" sz="1600" u="none" cap="none" strike="noStrike">
                <a:solidFill>
                  <a:srgbClr val="980000"/>
                </a:solidFill>
                <a:latin typeface="Aref Ruqaa"/>
                <a:ea typeface="Aref Ruqaa"/>
                <a:cs typeface="Aref Ruqaa"/>
                <a:sym typeface="Aref Ruqaa"/>
              </a:rPr>
              <a:t>7 August, 2023</a:t>
            </a:r>
            <a:r>
              <a:rPr b="1" i="0" lang="en-US" sz="1600" u="none" cap="none" strike="noStrike">
                <a:solidFill>
                  <a:srgbClr val="980000"/>
                </a:solidFill>
                <a:latin typeface="Aref Ruqaa"/>
                <a:ea typeface="Aref Ruqaa"/>
                <a:cs typeface="Aref Ruqaa"/>
                <a:sym typeface="Aref Ruqaa"/>
              </a:rPr>
              <a:t>. The students of class XII A participated in the programme,</a:t>
            </a:r>
            <a:endParaRPr b="1" i="0" sz="1600" u="none" cap="none" strike="noStrike">
              <a:solidFill>
                <a:srgbClr val="980000"/>
              </a:solidFill>
              <a:latin typeface="Aref Ruqaa"/>
              <a:ea typeface="Aref Ruqaa"/>
              <a:cs typeface="Aref Ruqaa"/>
              <a:sym typeface="Aref Ruqaa"/>
            </a:endParaRPr>
          </a:p>
          <a:p>
            <a:pPr indent="0" lvl="0" marL="0" marR="0" rtl="0" algn="ctr">
              <a:lnSpc>
                <a:spcPct val="115000"/>
              </a:lnSpc>
              <a:spcBef>
                <a:spcPts val="1200"/>
              </a:spcBef>
              <a:spcAft>
                <a:spcPts val="0"/>
              </a:spcAft>
              <a:buClr>
                <a:srgbClr val="000000"/>
              </a:buClr>
              <a:buSzPts val="1600"/>
              <a:buFont typeface="Arial"/>
              <a:buNone/>
            </a:pPr>
            <a:r>
              <a:rPr b="1" i="0" lang="en-US" sz="1600" u="none" cap="none" strike="noStrike">
                <a:solidFill>
                  <a:srgbClr val="980000"/>
                </a:solidFill>
                <a:latin typeface="Aref Ruqaa"/>
                <a:ea typeface="Aref Ruqaa"/>
                <a:cs typeface="Aref Ruqaa"/>
                <a:sym typeface="Aref Ruqaa"/>
              </a:rPr>
              <a:t> </a:t>
            </a:r>
            <a:r>
              <a:rPr b="1" i="0" lang="en-US" sz="1600" u="none" cap="none" strike="noStrike">
                <a:solidFill>
                  <a:srgbClr val="0C343D"/>
                </a:solidFill>
                <a:latin typeface="Aref Ruqaa"/>
                <a:ea typeface="Aref Ruqaa"/>
                <a:cs typeface="Aref Ruqaa"/>
                <a:sym typeface="Aref Ruqaa"/>
              </a:rPr>
              <a:t>‘COMM HASYA’ - The Comedy Zone</a:t>
            </a:r>
            <a:r>
              <a:rPr b="1" i="0" lang="en-US" sz="1600" u="none" cap="none" strike="noStrike">
                <a:solidFill>
                  <a:srgbClr val="980000"/>
                </a:solidFill>
                <a:latin typeface="Aref Ruqaa"/>
                <a:ea typeface="Aref Ruqaa"/>
                <a:cs typeface="Aref Ruqaa"/>
                <a:sym typeface="Aref Ruqaa"/>
              </a:rPr>
              <a:t> and presented a skit. It was                                     appreciated by the Head of the School. The objective of the event was to make the students aware about the importance of studying Commerce and its significance in real life.</a:t>
            </a:r>
            <a:endParaRPr b="1" i="0" sz="1600" u="none" cap="none" strike="noStrike">
              <a:solidFill>
                <a:srgbClr val="980000"/>
              </a:solidFill>
              <a:latin typeface="Aref Ruqaa"/>
              <a:ea typeface="Aref Ruqaa"/>
              <a:cs typeface="Aref Ruqaa"/>
              <a:sym typeface="Aref Ruqaa"/>
            </a:endParaRPr>
          </a:p>
          <a:p>
            <a:pPr indent="0" lvl="0" marL="0" marR="0" rtl="0" algn="ctr">
              <a:lnSpc>
                <a:spcPct val="100000"/>
              </a:lnSpc>
              <a:spcBef>
                <a:spcPts val="1200"/>
              </a:spcBef>
              <a:spcAft>
                <a:spcPts val="0"/>
              </a:spcAft>
              <a:buClr>
                <a:srgbClr val="000000"/>
              </a:buClr>
              <a:buSzPts val="1400"/>
              <a:buFont typeface="Arial"/>
              <a:buNone/>
            </a:pPr>
            <a:r>
              <a:t/>
            </a:r>
            <a:endParaRPr b="1" i="0" sz="1400" u="none" cap="none" strike="noStrike">
              <a:solidFill>
                <a:srgbClr val="980000"/>
              </a:solidFill>
              <a:latin typeface="Architects Daughter"/>
              <a:ea typeface="Architects Daughter"/>
              <a:cs typeface="Architects Daughter"/>
              <a:sym typeface="Architects Daughter"/>
            </a:endParaRPr>
          </a:p>
        </p:txBody>
      </p:sp>
      <p:grpSp>
        <p:nvGrpSpPr>
          <p:cNvPr id="710" name="Google Shape;710;p42"/>
          <p:cNvGrpSpPr/>
          <p:nvPr/>
        </p:nvGrpSpPr>
        <p:grpSpPr>
          <a:xfrm>
            <a:off x="7119258" y="130629"/>
            <a:ext cx="1970314" cy="768845"/>
            <a:chOff x="7249886" y="202973"/>
            <a:chExt cx="1828880" cy="684919"/>
          </a:xfrm>
        </p:grpSpPr>
        <p:sp>
          <p:nvSpPr>
            <p:cNvPr id="711" name="Google Shape;711;p42"/>
            <p:cNvSpPr/>
            <p:nvPr/>
          </p:nvSpPr>
          <p:spPr>
            <a:xfrm>
              <a:off x="7249886" y="202973"/>
              <a:ext cx="1638142" cy="684919"/>
            </a:xfrm>
            <a:prstGeom prst="leftArrow">
              <a:avLst>
                <a:gd fmla="val 50000" name="adj1"/>
                <a:gd fmla="val 50000" name="adj2"/>
              </a:avLst>
            </a:prstGeom>
            <a:solidFill>
              <a:schemeClr val="dk1"/>
            </a:solidFill>
            <a:ln cap="flat" cmpd="sng" w="25400">
              <a:solidFill>
                <a:srgbClr val="572D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712" name="Google Shape;712;p42"/>
            <p:cNvSpPr txBox="1"/>
            <p:nvPr/>
          </p:nvSpPr>
          <p:spPr>
            <a:xfrm>
              <a:off x="7293430" y="311199"/>
              <a:ext cx="1785336" cy="4112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Algerian"/>
                  <a:ea typeface="Algerian"/>
                  <a:cs typeface="Algerian"/>
                  <a:sym typeface="Algerian"/>
                </a:rPr>
                <a:t>Class xiI</a:t>
              </a:r>
              <a:endParaRPr b="1" i="0" sz="2400" u="none" cap="none" strike="noStrike">
                <a:solidFill>
                  <a:schemeClr val="lt1"/>
                </a:solidFill>
                <a:latin typeface="Algerian"/>
                <a:ea typeface="Algerian"/>
                <a:cs typeface="Algerian"/>
                <a:sym typeface="Algerian"/>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pic>
        <p:nvPicPr>
          <p:cNvPr id="717" name="Google Shape;717;p43"/>
          <p:cNvPicPr preferRelativeResize="0"/>
          <p:nvPr/>
        </p:nvPicPr>
        <p:blipFill rotWithShape="1">
          <a:blip r:embed="rId3">
            <a:alphaModFix/>
          </a:blip>
          <a:srcRect b="0" l="0" r="0" t="0"/>
          <a:stretch/>
        </p:blipFill>
        <p:spPr>
          <a:xfrm>
            <a:off x="204282" y="233463"/>
            <a:ext cx="7684851" cy="4698459"/>
          </a:xfrm>
          <a:prstGeom prst="rect">
            <a:avLst/>
          </a:prstGeom>
          <a:noFill/>
          <a:ln>
            <a:noFill/>
          </a:ln>
        </p:spPr>
      </p:pic>
      <p:pic>
        <p:nvPicPr>
          <p:cNvPr id="718" name="Google Shape;718;p43"/>
          <p:cNvPicPr preferRelativeResize="0"/>
          <p:nvPr/>
        </p:nvPicPr>
        <p:blipFill rotWithShape="1">
          <a:blip r:embed="rId4">
            <a:alphaModFix/>
          </a:blip>
          <a:srcRect b="0" l="0" r="0" t="0"/>
          <a:stretch/>
        </p:blipFill>
        <p:spPr>
          <a:xfrm>
            <a:off x="7334656" y="1391055"/>
            <a:ext cx="1595336" cy="2782111"/>
          </a:xfrm>
          <a:prstGeom prst="rect">
            <a:avLst/>
          </a:prstGeom>
          <a:noFill/>
          <a:ln>
            <a:noFill/>
          </a:ln>
        </p:spPr>
      </p:pic>
      <p:sp>
        <p:nvSpPr>
          <p:cNvPr id="719" name="Google Shape;719;p43"/>
          <p:cNvSpPr/>
          <p:nvPr/>
        </p:nvSpPr>
        <p:spPr>
          <a:xfrm>
            <a:off x="1785258" y="233463"/>
            <a:ext cx="6858000" cy="398836"/>
          </a:xfrm>
          <a:prstGeom prst="roundRect">
            <a:avLst>
              <a:gd fmla="val 16667" name="adj"/>
            </a:avLst>
          </a:prstGeom>
          <a:solidFill>
            <a:srgbClr val="305233"/>
          </a:solidFill>
          <a:ln cap="flat" cmpd="sng" w="25400">
            <a:solidFill>
              <a:srgbClr val="9976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0" name="Google Shape;720;p43"/>
          <p:cNvSpPr txBox="1"/>
          <p:nvPr/>
        </p:nvSpPr>
        <p:spPr>
          <a:xfrm>
            <a:off x="1839688" y="171281"/>
            <a:ext cx="6565333"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Algerian"/>
                <a:ea typeface="Algerian"/>
                <a:cs typeface="Algerian"/>
                <a:sym typeface="Algerian"/>
              </a:rPr>
              <a:t>SPEAKING ASSESSMENT BY CLASS XII</a:t>
            </a:r>
            <a:endParaRPr b="1" i="0" sz="2800" u="none" cap="none" strike="noStrike">
              <a:solidFill>
                <a:schemeClr val="lt1"/>
              </a:solidFill>
              <a:latin typeface="Algerian"/>
              <a:ea typeface="Algerian"/>
              <a:cs typeface="Algerian"/>
              <a:sym typeface="Algerian"/>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44"/>
          <p:cNvSpPr txBox="1"/>
          <p:nvPr/>
        </p:nvSpPr>
        <p:spPr>
          <a:xfrm>
            <a:off x="121175" y="268075"/>
            <a:ext cx="8909400" cy="538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2300"/>
              <a:buFont typeface="Arial"/>
              <a:buNone/>
            </a:pPr>
            <a:r>
              <a:rPr b="0" i="0" lang="en-US" sz="2300" u="none" cap="none" strike="noStrike">
                <a:solidFill>
                  <a:srgbClr val="000000"/>
                </a:solidFill>
                <a:latin typeface="Arial"/>
                <a:ea typeface="Arial"/>
                <a:cs typeface="Arial"/>
                <a:sym typeface="Arial"/>
              </a:rPr>
              <a:t>                         </a:t>
            </a:r>
            <a:endParaRPr b="0" i="0" sz="1800" u="none" cap="none" strike="noStrike">
              <a:solidFill>
                <a:srgbClr val="000000"/>
              </a:solidFill>
              <a:latin typeface="Arial"/>
              <a:ea typeface="Arial"/>
              <a:cs typeface="Arial"/>
              <a:sym typeface="Arial"/>
            </a:endParaRPr>
          </a:p>
        </p:txBody>
      </p:sp>
      <p:pic>
        <p:nvPicPr>
          <p:cNvPr id="726" name="Google Shape;726;p44"/>
          <p:cNvPicPr preferRelativeResize="0"/>
          <p:nvPr/>
        </p:nvPicPr>
        <p:blipFill rotWithShape="1">
          <a:blip r:embed="rId3">
            <a:alphaModFix/>
          </a:blip>
          <a:srcRect b="0" l="0" r="0" t="0"/>
          <a:stretch/>
        </p:blipFill>
        <p:spPr>
          <a:xfrm>
            <a:off x="296675" y="213375"/>
            <a:ext cx="8325175" cy="3944600"/>
          </a:xfrm>
          <a:prstGeom prst="rect">
            <a:avLst/>
          </a:prstGeom>
          <a:noFill/>
          <a:ln>
            <a:noFill/>
          </a:ln>
        </p:spPr>
      </p:pic>
      <p:pic>
        <p:nvPicPr>
          <p:cNvPr id="727" name="Google Shape;727;p44"/>
          <p:cNvPicPr preferRelativeResize="0"/>
          <p:nvPr/>
        </p:nvPicPr>
        <p:blipFill rotWithShape="1">
          <a:blip r:embed="rId4">
            <a:alphaModFix/>
          </a:blip>
          <a:srcRect b="0" l="0" r="-1750" t="64725"/>
          <a:stretch/>
        </p:blipFill>
        <p:spPr>
          <a:xfrm>
            <a:off x="611805" y="3156857"/>
            <a:ext cx="8418770" cy="1677194"/>
          </a:xfrm>
          <a:prstGeom prst="rect">
            <a:avLst/>
          </a:prstGeom>
          <a:noFill/>
          <a:ln>
            <a:noFill/>
          </a:ln>
        </p:spPr>
      </p:pic>
      <p:sp>
        <p:nvSpPr>
          <p:cNvPr id="728" name="Google Shape;728;p44"/>
          <p:cNvSpPr txBox="1"/>
          <p:nvPr/>
        </p:nvSpPr>
        <p:spPr>
          <a:xfrm>
            <a:off x="449130" y="398075"/>
            <a:ext cx="3545927" cy="927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rgbClr val="000000"/>
              </a:buClr>
              <a:buSzPts val="1600"/>
              <a:buFont typeface="Arial"/>
              <a:buNone/>
            </a:pPr>
            <a:r>
              <a:rPr b="1" i="0" lang="en-US" sz="1600" u="none" cap="none" strike="noStrike">
                <a:solidFill>
                  <a:srgbClr val="980000"/>
                </a:solidFill>
                <a:latin typeface="Aref Ruqaa"/>
                <a:ea typeface="Aref Ruqaa"/>
                <a:cs typeface="Aref Ruqaa"/>
                <a:sym typeface="Aref Ruqaa"/>
              </a:rPr>
              <a:t>Students of </a:t>
            </a:r>
            <a:r>
              <a:rPr b="1" i="0" lang="en-US" sz="1600" u="none" cap="none" strike="noStrike">
                <a:solidFill>
                  <a:srgbClr val="0C343D"/>
                </a:solidFill>
                <a:latin typeface="Aref Ruqaa"/>
                <a:ea typeface="Aref Ruqaa"/>
                <a:cs typeface="Aref Ruqaa"/>
                <a:sym typeface="Aref Ruqaa"/>
              </a:rPr>
              <a:t>Classes XI- A &amp; XII - A </a:t>
            </a:r>
            <a:r>
              <a:rPr b="1" i="0" lang="en-US" sz="1600" u="none" cap="none" strike="noStrike">
                <a:solidFill>
                  <a:srgbClr val="980000"/>
                </a:solidFill>
                <a:latin typeface="Aref Ruqaa"/>
                <a:ea typeface="Aref Ruqaa"/>
                <a:cs typeface="Aref Ruqaa"/>
                <a:sym typeface="Aref Ruqaa"/>
              </a:rPr>
              <a:t> visited </a:t>
            </a:r>
            <a:r>
              <a:rPr b="1" i="1" lang="en-US" sz="1600" u="none" cap="none" strike="noStrike">
                <a:solidFill>
                  <a:srgbClr val="0C343D"/>
                </a:solidFill>
                <a:latin typeface="Aref Ruqaa"/>
                <a:ea typeface="Aref Ruqaa"/>
                <a:cs typeface="Aref Ruqaa"/>
                <a:sym typeface="Aref Ruqaa"/>
              </a:rPr>
              <a:t>Parle G Factory</a:t>
            </a:r>
            <a:r>
              <a:rPr b="1" i="0" lang="en-US" sz="1600" u="none" cap="none" strike="noStrike">
                <a:solidFill>
                  <a:srgbClr val="980000"/>
                </a:solidFill>
                <a:latin typeface="Aref Ruqaa"/>
                <a:ea typeface="Aref Ruqaa"/>
                <a:cs typeface="Aref Ruqaa"/>
                <a:sym typeface="Aref Ruqaa"/>
              </a:rPr>
              <a:t>  on </a:t>
            </a:r>
            <a:r>
              <a:rPr b="1" i="1" lang="en-US" sz="1600" u="none" cap="none" strike="noStrike">
                <a:solidFill>
                  <a:srgbClr val="980000"/>
                </a:solidFill>
                <a:latin typeface="Aref Ruqaa"/>
                <a:ea typeface="Aref Ruqaa"/>
                <a:cs typeface="Aref Ruqaa"/>
                <a:sym typeface="Aref Ruqaa"/>
              </a:rPr>
              <a:t>12, August 2023</a:t>
            </a:r>
            <a:r>
              <a:rPr b="1" i="0" lang="en-US" sz="1600" u="none" cap="none" strike="noStrike">
                <a:solidFill>
                  <a:srgbClr val="980000"/>
                </a:solidFill>
                <a:latin typeface="Aref Ruqaa"/>
                <a:ea typeface="Aref Ruqaa"/>
                <a:cs typeface="Aref Ruqaa"/>
                <a:sym typeface="Aref Ruqaa"/>
              </a:rPr>
              <a:t>  where they got an opportunity to enhance their practical knowledge. They witnessed  the preparation of different types of products of Parle G</a:t>
            </a:r>
            <a:r>
              <a:rPr b="1" i="0" lang="en-US" sz="1400" u="none" cap="none" strike="noStrike">
                <a:solidFill>
                  <a:srgbClr val="980000"/>
                </a:solidFill>
                <a:latin typeface="Aref Ruqaa"/>
                <a:ea typeface="Aref Ruqaa"/>
                <a:cs typeface="Aref Ruqaa"/>
                <a:sym typeface="Aref Ruqaa"/>
              </a:rPr>
              <a:t>. </a:t>
            </a:r>
            <a:r>
              <a:rPr b="1" i="0" lang="en-US" sz="1600" u="none" cap="none" strike="noStrike">
                <a:solidFill>
                  <a:srgbClr val="980000"/>
                </a:solidFill>
                <a:latin typeface="Aref Ruqaa"/>
                <a:ea typeface="Aref Ruqaa"/>
                <a:cs typeface="Aref Ruqaa"/>
                <a:sym typeface="Aref Ruqaa"/>
              </a:rPr>
              <a:t> Overall it was a very good exposure for students </a:t>
            </a:r>
            <a:endParaRPr b="1" i="0" sz="1600" u="none" cap="none" strike="noStrike">
              <a:solidFill>
                <a:srgbClr val="980000"/>
              </a:solidFill>
              <a:latin typeface="Aref Ruqaa"/>
              <a:ea typeface="Aref Ruqaa"/>
              <a:cs typeface="Aref Ruqaa"/>
              <a:sym typeface="Aref Ruqaa"/>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0000"/>
              </a:solidFill>
              <a:latin typeface="Aref Ruqaa"/>
              <a:ea typeface="Aref Ruqaa"/>
              <a:cs typeface="Aref Ruqaa"/>
              <a:sym typeface="Aref Ruqaa"/>
            </a:endParaRPr>
          </a:p>
        </p:txBody>
      </p:sp>
      <p:sp>
        <p:nvSpPr>
          <p:cNvPr id="729" name="Google Shape;729;p44"/>
          <p:cNvSpPr txBox="1"/>
          <p:nvPr/>
        </p:nvSpPr>
        <p:spPr>
          <a:xfrm>
            <a:off x="1190195" y="206775"/>
            <a:ext cx="6565333"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943031"/>
                </a:solidFill>
                <a:latin typeface="Algerian"/>
                <a:ea typeface="Algerian"/>
                <a:cs typeface="Algerian"/>
                <a:sym typeface="Algerian"/>
              </a:rPr>
              <a:t>VISIT TO PARLE - G FACTORY </a:t>
            </a:r>
            <a:endParaRPr b="1" i="0" sz="2800" u="none" cap="none" strike="noStrike">
              <a:solidFill>
                <a:srgbClr val="943031"/>
              </a:solidFill>
              <a:latin typeface="Algerian"/>
              <a:ea typeface="Algerian"/>
              <a:cs typeface="Algerian"/>
              <a:sym typeface="Algerian"/>
            </a:endParaRPr>
          </a:p>
        </p:txBody>
      </p:sp>
      <p:pic>
        <p:nvPicPr>
          <p:cNvPr id="730" name="Google Shape;730;p44"/>
          <p:cNvPicPr preferRelativeResize="0"/>
          <p:nvPr/>
        </p:nvPicPr>
        <p:blipFill rotWithShape="1">
          <a:blip r:embed="rId5">
            <a:alphaModFix/>
          </a:blip>
          <a:srcRect b="0" l="0" r="0" t="31043"/>
          <a:stretch/>
        </p:blipFill>
        <p:spPr>
          <a:xfrm>
            <a:off x="4049487" y="1306286"/>
            <a:ext cx="2208472" cy="1665513"/>
          </a:xfrm>
          <a:prstGeom prst="rect">
            <a:avLst/>
          </a:prstGeom>
          <a:noFill/>
          <a:ln cap="sq" cmpd="thickThin" w="228600">
            <a:solidFill>
              <a:srgbClr val="000000"/>
            </a:solidFill>
            <a:prstDash val="solid"/>
            <a:miter lim="800000"/>
            <a:headEnd len="sm" w="sm" type="none"/>
            <a:tailEnd len="sm" w="sm" type="none"/>
          </a:ln>
        </p:spPr>
      </p:pic>
      <p:pic>
        <p:nvPicPr>
          <p:cNvPr id="731" name="Google Shape;731;p44"/>
          <p:cNvPicPr preferRelativeResize="0"/>
          <p:nvPr/>
        </p:nvPicPr>
        <p:blipFill rotWithShape="1">
          <a:blip r:embed="rId6">
            <a:alphaModFix/>
          </a:blip>
          <a:srcRect b="0" l="0" r="0" t="0"/>
          <a:stretch/>
        </p:blipFill>
        <p:spPr>
          <a:xfrm>
            <a:off x="6596065" y="1306286"/>
            <a:ext cx="2080215" cy="1665513"/>
          </a:xfrm>
          <a:prstGeom prst="rect">
            <a:avLst/>
          </a:prstGeom>
          <a:noFill/>
          <a:ln cap="sq" cmpd="thickThin" w="228600">
            <a:solidFill>
              <a:srgbClr val="000000"/>
            </a:solidFill>
            <a:prstDash val="solid"/>
            <a:miter lim="800000"/>
            <a:headEnd len="sm" w="sm" type="none"/>
            <a:tailEnd len="sm" w="sm" type="none"/>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pic>
        <p:nvPicPr>
          <p:cNvPr id="736" name="Google Shape;736;p45"/>
          <p:cNvPicPr preferRelativeResize="0"/>
          <p:nvPr/>
        </p:nvPicPr>
        <p:blipFill rotWithShape="1">
          <a:blip r:embed="rId3">
            <a:alphaModFix/>
          </a:blip>
          <a:srcRect b="0" l="0" r="0" t="0"/>
          <a:stretch/>
        </p:blipFill>
        <p:spPr>
          <a:xfrm>
            <a:off x="5718475" y="952925"/>
            <a:ext cx="2712299" cy="2974151"/>
          </a:xfrm>
          <a:prstGeom prst="rect">
            <a:avLst/>
          </a:prstGeom>
          <a:noFill/>
          <a:ln>
            <a:noFill/>
          </a:ln>
        </p:spPr>
      </p:pic>
      <p:sp>
        <p:nvSpPr>
          <p:cNvPr id="737" name="Google Shape;737;p45"/>
          <p:cNvSpPr txBox="1"/>
          <p:nvPr/>
        </p:nvSpPr>
        <p:spPr>
          <a:xfrm>
            <a:off x="269426" y="227730"/>
            <a:ext cx="8612100" cy="47089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sng" cap="none" strike="noStrike">
                <a:solidFill>
                  <a:srgbClr val="943031"/>
                </a:solidFill>
                <a:latin typeface="Algerian"/>
                <a:ea typeface="Algerian"/>
                <a:cs typeface="Algerian"/>
                <a:sym typeface="Algerian"/>
              </a:rPr>
              <a:t>WHY ONLY GIRLS? WHY CAN’T BOYS ?</a:t>
            </a:r>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lgerian"/>
              <a:ea typeface="Algerian"/>
              <a:cs typeface="Algerian"/>
              <a:sym typeface="Algerian"/>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Rounded"/>
                <a:ea typeface="Arial Rounded"/>
                <a:cs typeface="Arial Rounded"/>
                <a:sym typeface="Arial Rounded"/>
              </a:rPr>
              <a:t>           </a:t>
            </a:r>
            <a:r>
              <a:rPr b="1" i="1" lang="en-US" sz="1100" u="none" cap="none" strike="noStrike">
                <a:solidFill>
                  <a:srgbClr val="000099"/>
                </a:solidFill>
                <a:latin typeface="Aref Ruqaa"/>
                <a:ea typeface="Aref Ruqaa"/>
                <a:cs typeface="Aref Ruqaa"/>
                <a:sym typeface="Aref Ruqaa"/>
              </a:rPr>
              <a:t>How important is it for us to recognize and celebrate our HEROES and SHEROES  .</a:t>
            </a:r>
            <a:endParaRPr b="1" i="1"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rPr b="1" i="1" lang="en-US" sz="1100" u="none" cap="none" strike="noStrike">
                <a:solidFill>
                  <a:srgbClr val="000099"/>
                </a:solidFill>
                <a:latin typeface="Aref Ruqaa"/>
                <a:ea typeface="Aref Ruqaa"/>
                <a:cs typeface="Aref Ruqaa"/>
                <a:sym typeface="Aref Ruqaa"/>
              </a:rPr>
              <a:t>                                                                                                                                                                                                                                                                           -                                        Maya Angelou </a:t>
            </a:r>
            <a:endParaRPr b="1" i="1"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rPr b="1" i="1" lang="en-US" sz="1100" u="none" cap="none" strike="noStrike">
                <a:solidFill>
                  <a:srgbClr val="000099"/>
                </a:solidFill>
                <a:latin typeface="Aref Ruqaa"/>
                <a:ea typeface="Aref Ruqaa"/>
                <a:cs typeface="Aref Ruqaa"/>
                <a:sym typeface="Aref Ruqaa"/>
              </a:rPr>
              <a:t>We live in an era , where we strongly believe in equality and liberty . We have equal rights and equal opportunities both for men and women  at work place . </a:t>
            </a:r>
            <a:endParaRPr b="1" i="0" sz="1100" u="none" cap="none" strike="noStrike">
              <a:solidFill>
                <a:srgbClr val="000099"/>
              </a:solidFill>
              <a:latin typeface="Aref Ruqaa"/>
              <a:ea typeface="Aref Ruqaa"/>
              <a:cs typeface="Aref Ruqaa"/>
              <a:sym typeface="Aref Ruqaa"/>
            </a:endParaRPr>
          </a:p>
          <a:p>
            <a:pPr indent="-171450" lvl="0" marL="171450" marR="0" rtl="0" algn="l">
              <a:lnSpc>
                <a:spcPct val="100000"/>
              </a:lnSpc>
              <a:spcBef>
                <a:spcPts val="0"/>
              </a:spcBef>
              <a:spcAft>
                <a:spcPts val="0"/>
              </a:spcAft>
              <a:buClr>
                <a:srgbClr val="000000"/>
              </a:buClr>
              <a:buSzPts val="1100"/>
              <a:buFont typeface="Noto Sans Symbols"/>
              <a:buChar char="⮚"/>
            </a:pPr>
            <a:r>
              <a:rPr b="1" i="1" lang="en-US" sz="1100" u="none" cap="none" strike="noStrike">
                <a:solidFill>
                  <a:srgbClr val="000099"/>
                </a:solidFill>
                <a:latin typeface="Aref Ruqaa"/>
                <a:ea typeface="Aref Ruqaa"/>
                <a:cs typeface="Aref Ruqaa"/>
                <a:sym typeface="Aref Ruqaa"/>
              </a:rPr>
              <a:t>But why only at work place ? </a:t>
            </a:r>
            <a:endParaRPr b="1" i="0" sz="1100" u="none" cap="none" strike="noStrike">
              <a:solidFill>
                <a:srgbClr val="000099"/>
              </a:solidFill>
              <a:latin typeface="Aref Ruqaa"/>
              <a:ea typeface="Aref Ruqaa"/>
              <a:cs typeface="Aref Ruqaa"/>
              <a:sym typeface="Aref Ruqaa"/>
            </a:endParaRPr>
          </a:p>
          <a:p>
            <a:pPr indent="-171450" lvl="0" marL="171450" marR="0" rtl="0" algn="l">
              <a:lnSpc>
                <a:spcPct val="100000"/>
              </a:lnSpc>
              <a:spcBef>
                <a:spcPts val="0"/>
              </a:spcBef>
              <a:spcAft>
                <a:spcPts val="0"/>
              </a:spcAft>
              <a:buClr>
                <a:srgbClr val="000000"/>
              </a:buClr>
              <a:buSzPts val="1100"/>
              <a:buFont typeface="Noto Sans Symbols"/>
              <a:buChar char="⮚"/>
            </a:pPr>
            <a:r>
              <a:rPr b="1" i="1" lang="en-US" sz="1100" u="none" cap="none" strike="noStrike">
                <a:solidFill>
                  <a:srgbClr val="000099"/>
                </a:solidFill>
                <a:latin typeface="Aref Ruqaa"/>
                <a:ea typeface="Aref Ruqaa"/>
                <a:cs typeface="Aref Ruqaa"/>
                <a:sym typeface="Aref Ruqaa"/>
              </a:rPr>
              <a:t>Why can’t we have equal share of work at our homes too ?</a:t>
            </a:r>
            <a:endParaRPr b="1" i="0" sz="1100" u="none" cap="none" strike="noStrike">
              <a:solidFill>
                <a:srgbClr val="000099"/>
              </a:solidFill>
              <a:latin typeface="Aref Ruqaa"/>
              <a:ea typeface="Aref Ruqaa"/>
              <a:cs typeface="Aref Ruqaa"/>
              <a:sym typeface="Aref Ruqaa"/>
            </a:endParaRPr>
          </a:p>
          <a:p>
            <a:pPr indent="-171450" lvl="0" marL="171450" marR="0" rtl="0" algn="l">
              <a:lnSpc>
                <a:spcPct val="100000"/>
              </a:lnSpc>
              <a:spcBef>
                <a:spcPts val="0"/>
              </a:spcBef>
              <a:spcAft>
                <a:spcPts val="0"/>
              </a:spcAft>
              <a:buClr>
                <a:srgbClr val="000000"/>
              </a:buClr>
              <a:buSzPts val="1100"/>
              <a:buFont typeface="Noto Sans Symbols"/>
              <a:buChar char="⮚"/>
            </a:pPr>
            <a:r>
              <a:rPr b="1" i="1" lang="en-US" sz="1100" u="none" cap="none" strike="noStrike">
                <a:solidFill>
                  <a:srgbClr val="000099"/>
                </a:solidFill>
                <a:latin typeface="Aref Ruqaa"/>
                <a:ea typeface="Aref Ruqaa"/>
                <a:cs typeface="Aref Ruqaa"/>
                <a:sym typeface="Aref Ruqaa"/>
              </a:rPr>
              <a:t>Why a woman has to perform all household chores ?</a:t>
            </a:r>
            <a:endParaRPr b="1" i="0" sz="1100" u="none" cap="none" strike="noStrike">
              <a:solidFill>
                <a:srgbClr val="000099"/>
              </a:solidFill>
              <a:latin typeface="Aref Ruqaa"/>
              <a:ea typeface="Aref Ruqaa"/>
              <a:cs typeface="Aref Ruqaa"/>
              <a:sym typeface="Aref Ruqaa"/>
            </a:endParaRPr>
          </a:p>
          <a:p>
            <a:pPr indent="-171450" lvl="0" marL="171450" marR="0" rtl="0" algn="l">
              <a:lnSpc>
                <a:spcPct val="100000"/>
              </a:lnSpc>
              <a:spcBef>
                <a:spcPts val="0"/>
              </a:spcBef>
              <a:spcAft>
                <a:spcPts val="0"/>
              </a:spcAft>
              <a:buClr>
                <a:srgbClr val="000000"/>
              </a:buClr>
              <a:buSzPts val="1100"/>
              <a:buFont typeface="Noto Sans Symbols"/>
              <a:buChar char="⮚"/>
            </a:pPr>
            <a:r>
              <a:rPr b="1" i="1" lang="en-US" sz="1100" u="none" cap="none" strike="noStrike">
                <a:solidFill>
                  <a:srgbClr val="000099"/>
                </a:solidFill>
                <a:latin typeface="Aref Ruqaa"/>
                <a:ea typeface="Aref Ruqaa"/>
                <a:cs typeface="Aref Ruqaa"/>
                <a:sym typeface="Aref Ruqaa"/>
              </a:rPr>
              <a:t>Why only ‘she’ takes all major responsibilities?</a:t>
            </a:r>
            <a:endParaRPr b="1" i="0" sz="1100" u="none" cap="none" strike="noStrike">
              <a:solidFill>
                <a:srgbClr val="000099"/>
              </a:solidFill>
              <a:latin typeface="Aref Ruqaa"/>
              <a:ea typeface="Aref Ruqaa"/>
              <a:cs typeface="Aref Ruqaa"/>
              <a:sym typeface="Aref Ruqaa"/>
            </a:endParaRPr>
          </a:p>
          <a:p>
            <a:pPr indent="-171450" lvl="0" marL="171450" marR="0" rtl="0" algn="l">
              <a:lnSpc>
                <a:spcPct val="100000"/>
              </a:lnSpc>
              <a:spcBef>
                <a:spcPts val="0"/>
              </a:spcBef>
              <a:spcAft>
                <a:spcPts val="0"/>
              </a:spcAft>
              <a:buClr>
                <a:srgbClr val="000000"/>
              </a:buClr>
              <a:buSzPts val="1100"/>
              <a:buFont typeface="Noto Sans Symbols"/>
              <a:buChar char="⮚"/>
            </a:pPr>
            <a:r>
              <a:rPr b="1" i="1" lang="en-US" sz="1100" u="none" cap="none" strike="noStrike">
                <a:solidFill>
                  <a:srgbClr val="000099"/>
                </a:solidFill>
                <a:latin typeface="Aref Ruqaa"/>
                <a:ea typeface="Aref Ruqaa"/>
                <a:cs typeface="Aref Ruqaa"/>
                <a:sym typeface="Aref Ruqaa"/>
              </a:rPr>
              <a:t>Why is it only ‘she’ who is to be blamed for every action that goes wrong at home ?</a:t>
            </a:r>
            <a:endParaRPr b="1" i="0"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t/>
            </a:r>
            <a:endParaRPr b="1" i="1"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rPr b="1" i="1" lang="en-US" sz="1100" u="none" cap="none" strike="noStrike">
                <a:solidFill>
                  <a:srgbClr val="000099"/>
                </a:solidFill>
                <a:latin typeface="Aref Ruqaa"/>
                <a:ea typeface="Aref Ruqaa"/>
                <a:cs typeface="Aref Ruqaa"/>
                <a:sym typeface="Aref Ruqaa"/>
              </a:rPr>
              <a:t>If we are the believers of equality ,then we must commence it from our homes only . </a:t>
            </a:r>
            <a:endParaRPr b="1" i="1"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rPr b="1" i="1" lang="en-US" sz="1100" u="none" cap="none" strike="noStrike">
                <a:solidFill>
                  <a:srgbClr val="000099"/>
                </a:solidFill>
                <a:latin typeface="Aref Ruqaa"/>
                <a:ea typeface="Aref Ruqaa"/>
                <a:cs typeface="Aref Ruqaa"/>
                <a:sym typeface="Aref Ruqaa"/>
              </a:rPr>
              <a:t>                                  If you want something said , ask a  man , </a:t>
            </a:r>
            <a:endParaRPr b="1" i="1"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rPr b="1" i="1" lang="en-US" sz="1100" u="none" cap="none" strike="noStrike">
                <a:solidFill>
                  <a:srgbClr val="000099"/>
                </a:solidFill>
                <a:latin typeface="Aref Ruqaa"/>
                <a:ea typeface="Aref Ruqaa"/>
                <a:cs typeface="Aref Ruqaa"/>
                <a:sym typeface="Aref Ruqaa"/>
              </a:rPr>
              <a:t>                                 If you want something done , ask a woman . </a:t>
            </a:r>
            <a:endParaRPr b="1" i="1"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rPr b="1" i="1" lang="en-US" sz="1100" u="none" cap="none" strike="noStrike">
                <a:solidFill>
                  <a:srgbClr val="000099"/>
                </a:solidFill>
                <a:latin typeface="Aref Ruqaa"/>
                <a:ea typeface="Aref Ruqaa"/>
                <a:cs typeface="Aref Ruqaa"/>
                <a:sym typeface="Aref Ruqaa"/>
              </a:rPr>
              <a:t>                                                                                                                                                                                                          -     Margaret Thatcher</a:t>
            </a:r>
            <a:endParaRPr b="1" i="1"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rPr b="1" i="1" lang="en-US" sz="1100" u="none" cap="none" strike="noStrike">
                <a:solidFill>
                  <a:srgbClr val="000099"/>
                </a:solidFill>
                <a:latin typeface="Aref Ruqaa"/>
                <a:ea typeface="Aref Ruqaa"/>
                <a:cs typeface="Aref Ruqaa"/>
                <a:sym typeface="Aref Ruqaa"/>
              </a:rPr>
              <a:t>A woman herself is an epitome of sacrifice and dedication . She is the one who has given birth to the mankind and nurtured it with utmost love, care and affection . </a:t>
            </a:r>
            <a:endParaRPr b="1" i="0"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rPr b="1" i="1" lang="en-US" sz="1100" u="none" cap="none" strike="noStrike">
                <a:solidFill>
                  <a:srgbClr val="000099"/>
                </a:solidFill>
                <a:latin typeface="Aref Ruqaa"/>
                <a:ea typeface="Aref Ruqaa"/>
                <a:cs typeface="Aref Ruqaa"/>
                <a:sym typeface="Aref Ruqaa"/>
              </a:rPr>
              <a:t>If she can manage her workplace and home together , then why can’t a man ?</a:t>
            </a:r>
            <a:endParaRPr b="1" i="0"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rPr b="1" i="1" lang="en-US" sz="1100" u="none" cap="none" strike="noStrike">
                <a:solidFill>
                  <a:srgbClr val="000099"/>
                </a:solidFill>
                <a:latin typeface="Aref Ruqaa"/>
                <a:ea typeface="Aref Ruqaa"/>
                <a:cs typeface="Aref Ruqaa"/>
                <a:sym typeface="Aref Ruqaa"/>
              </a:rPr>
              <a:t>                                               They tried to bury us , </a:t>
            </a:r>
            <a:endParaRPr b="1" i="0"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rPr b="1" i="1" lang="en-US" sz="1100" u="none" cap="none" strike="noStrike">
                <a:solidFill>
                  <a:srgbClr val="000099"/>
                </a:solidFill>
                <a:latin typeface="Aref Ruqaa"/>
                <a:ea typeface="Aref Ruqaa"/>
                <a:cs typeface="Aref Ruqaa"/>
                <a:sym typeface="Aref Ruqaa"/>
              </a:rPr>
              <a:t>                                    They didn’t know that we were the seeds .  </a:t>
            </a:r>
            <a:endParaRPr b="1" i="0"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rPr b="1" i="1" lang="en-US" sz="1100" u="none" cap="none" strike="noStrike">
                <a:solidFill>
                  <a:srgbClr val="000099"/>
                </a:solidFill>
                <a:latin typeface="Aref Ruqaa"/>
                <a:ea typeface="Aref Ruqaa"/>
                <a:cs typeface="Aref Ruqaa"/>
                <a:sym typeface="Aref Ruqaa"/>
              </a:rPr>
              <a:t>We expect women to achieve full equality and opportunity in the immediate future . We must condition our young  future generations by making them free from all gender biasness and inequality . Parents  can teach their sons to be responsible enough to take care of the domestic work along with the profession . </a:t>
            </a:r>
            <a:endParaRPr b="1" i="0"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rPr b="1" i="1" lang="en-US" sz="1100" u="none" cap="none" strike="noStrike">
                <a:solidFill>
                  <a:srgbClr val="000099"/>
                </a:solidFill>
                <a:latin typeface="Aref Ruqaa"/>
                <a:ea typeface="Aref Ruqaa"/>
                <a:cs typeface="Aref Ruqaa"/>
                <a:sym typeface="Aref Ruqaa"/>
              </a:rPr>
              <a:t>If we have to start moving towards the goal , we must believe in ourselves even if no one else does . We must match our aspirations with the competence , courage and determination to succeed .</a:t>
            </a:r>
            <a:endParaRPr b="1" i="0" sz="1100" u="none" cap="none" strike="noStrike">
              <a:solidFill>
                <a:srgbClr val="000099"/>
              </a:solidFill>
              <a:latin typeface="Aref Ruqaa"/>
              <a:ea typeface="Aref Ruqaa"/>
              <a:cs typeface="Aref Ruqaa"/>
              <a:sym typeface="Aref Ruqaa"/>
            </a:endParaRPr>
          </a:p>
          <a:p>
            <a:pPr indent="0" lvl="0" marL="0" marR="0" rtl="0" algn="l">
              <a:lnSpc>
                <a:spcPct val="100000"/>
              </a:lnSpc>
              <a:spcBef>
                <a:spcPts val="0"/>
              </a:spcBef>
              <a:spcAft>
                <a:spcPts val="0"/>
              </a:spcAft>
              <a:buClr>
                <a:srgbClr val="000000"/>
              </a:buClr>
              <a:buSzPts val="1100"/>
              <a:buFont typeface="Arial"/>
              <a:buNone/>
            </a:pPr>
            <a:r>
              <a:rPr b="1" i="1" lang="en-US" sz="1100" u="none" cap="none" strike="noStrike">
                <a:solidFill>
                  <a:srgbClr val="000099"/>
                </a:solidFill>
                <a:latin typeface="Aref Ruqaa"/>
                <a:ea typeface="Aref Ruqaa"/>
                <a:cs typeface="Aref Ruqaa"/>
                <a:sym typeface="Aref Ruqaa"/>
              </a:rPr>
              <a:t>                                                                                                                                                                                                -    Ms. Sandhya Tomar  (Educator )</a:t>
            </a:r>
            <a:endParaRPr b="1" i="0" sz="1100" u="none" cap="none" strike="noStrike">
              <a:solidFill>
                <a:srgbClr val="000099"/>
              </a:solidFill>
              <a:latin typeface="Aref Ruqaa"/>
              <a:ea typeface="Aref Ruqaa"/>
              <a:cs typeface="Aref Ruqaa"/>
              <a:sym typeface="Aref Ruqa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pic>
        <p:nvPicPr>
          <p:cNvPr id="742" name="Google Shape;742;p46"/>
          <p:cNvPicPr preferRelativeResize="0"/>
          <p:nvPr/>
        </p:nvPicPr>
        <p:blipFill rotWithShape="1">
          <a:blip r:embed="rId3">
            <a:alphaModFix amt="56000"/>
          </a:blip>
          <a:srcRect b="23799" l="14508" r="10161" t="32951"/>
          <a:stretch/>
        </p:blipFill>
        <p:spPr>
          <a:xfrm>
            <a:off x="707707" y="2943989"/>
            <a:ext cx="5355450" cy="807850"/>
          </a:xfrm>
          <a:prstGeom prst="rect">
            <a:avLst/>
          </a:prstGeom>
          <a:noFill/>
          <a:ln>
            <a:noFill/>
          </a:ln>
        </p:spPr>
      </p:pic>
      <p:pic>
        <p:nvPicPr>
          <p:cNvPr id="743" name="Google Shape;743;p46"/>
          <p:cNvPicPr preferRelativeResize="0"/>
          <p:nvPr/>
        </p:nvPicPr>
        <p:blipFill rotWithShape="1">
          <a:blip r:embed="rId4">
            <a:alphaModFix/>
          </a:blip>
          <a:srcRect b="0" l="0" r="0" t="0"/>
          <a:stretch/>
        </p:blipFill>
        <p:spPr>
          <a:xfrm>
            <a:off x="5718475" y="952925"/>
            <a:ext cx="2712299" cy="2974151"/>
          </a:xfrm>
          <a:prstGeom prst="rect">
            <a:avLst/>
          </a:prstGeom>
          <a:noFill/>
          <a:ln>
            <a:noFill/>
          </a:ln>
        </p:spPr>
      </p:pic>
      <p:sp>
        <p:nvSpPr>
          <p:cNvPr id="744" name="Google Shape;744;p46"/>
          <p:cNvSpPr/>
          <p:nvPr/>
        </p:nvSpPr>
        <p:spPr>
          <a:xfrm>
            <a:off x="563863" y="131518"/>
            <a:ext cx="8263642" cy="4154984"/>
          </a:xfrm>
          <a:prstGeom prst="rect">
            <a:avLst/>
          </a:prstGeom>
          <a:noFill/>
          <a:ln>
            <a:noFill/>
          </a:ln>
        </p:spPr>
        <p:txBody>
          <a:bodyPr anchorCtr="0" anchor="t" bIns="45700" lIns="91425" spcFirstLastPara="1" rIns="91425" wrap="square" tIns="45700">
            <a:noAutofit/>
          </a:bodyPr>
          <a:lstStyle/>
          <a:p>
            <a:pPr indent="0" lvl="3" marL="0" marR="0" rtl="0" algn="l">
              <a:lnSpc>
                <a:spcPct val="100000"/>
              </a:lnSpc>
              <a:spcBef>
                <a:spcPts val="0"/>
              </a:spcBef>
              <a:spcAft>
                <a:spcPts val="0"/>
              </a:spcAft>
              <a:buNone/>
            </a:pPr>
            <a:r>
              <a:t/>
            </a:r>
            <a:endParaRPr b="1" i="0" sz="1200" u="none" cap="none" strike="noStrike">
              <a:solidFill>
                <a:srgbClr val="000000"/>
              </a:solidFill>
              <a:latin typeface="Limelight"/>
              <a:ea typeface="Limelight"/>
              <a:cs typeface="Limelight"/>
              <a:sym typeface="Limelight"/>
            </a:endParaRPr>
          </a:p>
          <a:p>
            <a:pPr indent="0" lvl="3" marL="0" marR="0" rtl="0" algn="ctr">
              <a:lnSpc>
                <a:spcPct val="100000"/>
              </a:lnSpc>
              <a:spcBef>
                <a:spcPts val="0"/>
              </a:spcBef>
              <a:spcAft>
                <a:spcPts val="0"/>
              </a:spcAft>
              <a:buNone/>
            </a:pPr>
            <a:r>
              <a:rPr b="1" i="0" lang="en-US" sz="2400" u="none" cap="none" strike="noStrike">
                <a:solidFill>
                  <a:srgbClr val="943031"/>
                </a:solidFill>
                <a:latin typeface="Algerian"/>
                <a:ea typeface="Algerian"/>
                <a:cs typeface="Algerian"/>
                <a:sym typeface="Algerian"/>
              </a:rPr>
              <a:t>Being a Teacher!</a:t>
            </a:r>
            <a:endParaRPr b="1" i="0" sz="2800" u="none" cap="none" strike="noStrike">
              <a:solidFill>
                <a:srgbClr val="943031"/>
              </a:solidFill>
              <a:latin typeface="Algerian"/>
              <a:ea typeface="Algerian"/>
              <a:cs typeface="Algerian"/>
              <a:sym typeface="Algerian"/>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99"/>
                </a:solidFill>
                <a:latin typeface="Aref Ruqaa"/>
                <a:ea typeface="Aref Ruqaa"/>
                <a:cs typeface="Aref Ruqaa"/>
                <a:sym typeface="Aref Ruqaa"/>
              </a:rPr>
              <a:t>Being a teacher is the most wonderful experience of my life.</a:t>
            </a:r>
            <a:endParaRPr b="1" i="0" sz="1400" u="none" cap="none" strike="noStrike">
              <a:solidFill>
                <a:srgbClr val="000099"/>
              </a:solidFill>
              <a:latin typeface="Aref Ruqaa"/>
              <a:ea typeface="Aref Ruqaa"/>
              <a:cs typeface="Aref Ruqaa"/>
              <a:sym typeface="Aref Ruqaa"/>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99"/>
                </a:solidFill>
                <a:latin typeface="Aref Ruqaa"/>
                <a:ea typeface="Aref Ruqaa"/>
                <a:cs typeface="Aref Ruqaa"/>
                <a:sym typeface="Aref Ruqaa"/>
              </a:rPr>
              <a:t>Am I a friend, a philosopher or a guide? Am I an instructor, a service-provider, a mentor or just a disciplinarian? Which mould do I fit into or which mould fits into me? I am still looking for an answer.</a:t>
            </a:r>
            <a:endParaRPr b="1" i="0" sz="1400" u="none" cap="none" strike="noStrike">
              <a:solidFill>
                <a:srgbClr val="000099"/>
              </a:solidFill>
              <a:latin typeface="Aref Ruqaa"/>
              <a:ea typeface="Aref Ruqaa"/>
              <a:cs typeface="Aref Ruqaa"/>
              <a:sym typeface="Aref Ruqaa"/>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99"/>
                </a:solidFill>
                <a:latin typeface="Aref Ruqaa"/>
                <a:ea typeface="Aref Ruqaa"/>
                <a:cs typeface="Aref Ruqaa"/>
                <a:sym typeface="Aref Ruqaa"/>
              </a:rPr>
              <a:t>But let me confess—in spite of all the challenges that I meet every day, my students are my inspiration. They have made me a better person. My patience level is increasing every year, not to forget their never ending discussions every day. My vocabulary is quite in tune with the times, my heart forever young and my bank balance in terms of love, affection and adoration increasing at a faster rate. Well, I am the richest person of this world!</a:t>
            </a:r>
            <a:endParaRPr b="1" i="0" sz="1400" u="none" cap="none" strike="noStrike">
              <a:solidFill>
                <a:srgbClr val="000099"/>
              </a:solidFill>
              <a:latin typeface="Aref Ruqaa"/>
              <a:ea typeface="Aref Ruqaa"/>
              <a:cs typeface="Aref Ruqaa"/>
              <a:sym typeface="Aref Ruqaa"/>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99"/>
                </a:solidFill>
                <a:latin typeface="Aref Ruqaa"/>
                <a:ea typeface="Aref Ruqaa"/>
                <a:cs typeface="Aref Ruqaa"/>
                <a:sym typeface="Aref Ruqaa"/>
              </a:rPr>
              <a:t>I have no words to express how I felt when without realizing I became Mom from Ma’am for my students. It has made every moment as a teacher worthwhile for me.</a:t>
            </a:r>
            <a:endParaRPr b="1" i="0" sz="1400" u="none" cap="none" strike="noStrike">
              <a:solidFill>
                <a:srgbClr val="000099"/>
              </a:solidFill>
              <a:latin typeface="Aref Ruqaa"/>
              <a:ea typeface="Aref Ruqaa"/>
              <a:cs typeface="Aref Ruqaa"/>
              <a:sym typeface="Aref Ruqaa"/>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99"/>
                </a:solidFill>
                <a:latin typeface="Aref Ruqaa"/>
                <a:ea typeface="Aref Ruqaa"/>
                <a:cs typeface="Aref Ruqaa"/>
                <a:sym typeface="Aref Ruqaa"/>
              </a:rPr>
              <a:t>I have learnt a lot from my energetic students and continue to do so today. I would just like to convey a message to all my students, ‘Thank you all…..for being enigmatic creations and for being an understanding source of inspiration .My gratitude for making me feel that we share mutual admiration; for making me feel that I have guided you towards your destinations! And for making our relationship a reason for a special celebration!</a:t>
            </a:r>
            <a:endParaRPr b="1" i="0" sz="1400" u="none" cap="none" strike="noStrike">
              <a:solidFill>
                <a:srgbClr val="000099"/>
              </a:solidFill>
              <a:latin typeface="Aref Ruqaa"/>
              <a:ea typeface="Aref Ruqaa"/>
              <a:cs typeface="Aref Ruqaa"/>
              <a:sym typeface="Aref Ruqaa"/>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99"/>
                </a:solidFill>
                <a:latin typeface="Aref Ruqaa"/>
                <a:ea typeface="Aref Ruqaa"/>
                <a:cs typeface="Aref Ruqaa"/>
                <a:sym typeface="Aref Ruqaa"/>
              </a:rPr>
              <a:t>With lots of love and best wishes to my lovely students. </a:t>
            </a:r>
            <a:endParaRPr b="1" i="0" sz="1400" u="none" cap="none" strike="noStrike">
              <a:solidFill>
                <a:srgbClr val="000099"/>
              </a:solidFill>
              <a:latin typeface="Aref Ruqaa"/>
              <a:ea typeface="Aref Ruqaa"/>
              <a:cs typeface="Aref Ruqaa"/>
              <a:sym typeface="Aref Ruqaa"/>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99"/>
                </a:solidFill>
                <a:latin typeface="Aref Ruqaa"/>
                <a:ea typeface="Aref Ruqaa"/>
                <a:cs typeface="Aref Ruqaa"/>
                <a:sym typeface="Aref Ruqaa"/>
              </a:rPr>
              <a:t>Now I have my answer to, “Why I am a teacher.                                                                                                                </a:t>
            </a:r>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99"/>
                </a:solidFill>
                <a:latin typeface="Aref Ruqaa"/>
                <a:ea typeface="Aref Ruqaa"/>
                <a:cs typeface="Aref Ruqaa"/>
                <a:sym typeface="Aref Ruqaa"/>
              </a:rPr>
              <a:t>						 </a:t>
            </a:r>
            <a:r>
              <a:rPr b="1" i="0" lang="en-US" sz="1200" u="none" cap="none" strike="noStrike">
                <a:solidFill>
                  <a:srgbClr val="000099"/>
                </a:solidFill>
                <a:latin typeface="Aref Ruqaa"/>
                <a:ea typeface="Aref Ruqaa"/>
                <a:cs typeface="Aref Ruqaa"/>
                <a:sym typeface="Aref Ruqaa"/>
              </a:rPr>
              <a:t>Ms. Pooja Gupta (Educator)</a:t>
            </a:r>
            <a:endParaRPr b="1" i="0" sz="1600" u="none" cap="none" strike="noStrike">
              <a:solidFill>
                <a:srgbClr val="000099"/>
              </a:solidFill>
              <a:latin typeface="Aref Ruqaa"/>
              <a:ea typeface="Aref Ruqaa"/>
              <a:cs typeface="Aref Ruqaa"/>
              <a:sym typeface="Aref Ruqaa"/>
            </a:endParaRPr>
          </a:p>
        </p:txBody>
      </p:sp>
    </p:spTree>
  </p:cSld>
  <p:clrMapOvr>
    <a:masterClrMapping/>
  </p:clrMapOvr>
</p:sld>
</file>

<file path=ppt/theme/theme1.xml><?xml version="1.0" encoding="utf-8"?>
<a:theme xmlns:a="http://schemas.openxmlformats.org/drawingml/2006/main" xmlns:r="http://schemas.openxmlformats.org/officeDocument/2006/relationships" name="Language Arts for High School - 9th Grade: POV and Narrative Voice by Slidesgo">
  <a:themeElements>
    <a:clrScheme name="Simple Light">
      <a:dk1>
        <a:srgbClr val="783F04"/>
      </a:dk1>
      <a:lt1>
        <a:srgbClr val="FFFFFF"/>
      </a:lt1>
      <a:dk2>
        <a:srgbClr val="C24445"/>
      </a:dk2>
      <a:lt2>
        <a:srgbClr val="FFFFFF"/>
      </a:lt2>
      <a:accent1>
        <a:srgbClr val="D3A245"/>
      </a:accent1>
      <a:accent2>
        <a:srgbClr val="72627C"/>
      </a:accent2>
      <a:accent3>
        <a:srgbClr val="FFFFFF"/>
      </a:accent3>
      <a:accent4>
        <a:srgbClr val="FFFFFF"/>
      </a:accent4>
      <a:accent5>
        <a:srgbClr val="FFFFFF"/>
      </a:accent5>
      <a:accent6>
        <a:srgbClr val="FFFFFF"/>
      </a:accent6>
      <a:hlink>
        <a:srgbClr val="783F0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win10</dc:creator>
</cp:coreProperties>
</file>