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6858000" cx="12192000"/>
  <p:notesSz cx="12192000" cy="6858000"/>
  <p:embeddedFontLst>
    <p:embeddedFont>
      <p:font typeface="Arial Narrow"/>
      <p:regular r:id="rId35"/>
      <p:bold r:id="rId36"/>
      <p:italic r:id="rId37"/>
      <p:boldItalic r:id="rId38"/>
    </p:embeddedFont>
    <p:embeddedFont>
      <p:font typeface="Courgette"/>
      <p:regular r:id="rId39"/>
    </p:embeddedFont>
    <p:embeddedFont>
      <p:font typeface="Palatino Linotype"/>
      <p:regular r:id="rId40"/>
      <p:bold r:id="rId41"/>
      <p:italic r:id="rId42"/>
      <p:boldItalic r:id="rId43"/>
    </p:embeddedFont>
    <p:embeddedFont>
      <p:font typeface="Bodoni"/>
      <p:regular r:id="rId44"/>
      <p:bold r:id="rId45"/>
      <p:italic r:id="rId46"/>
      <p:boldItalic r:id="rId47"/>
    </p:embeddedFont>
    <p:embeddedFont>
      <p:font typeface="Schoolbell"/>
      <p:regular r:id="rId48"/>
    </p:embeddedFont>
    <p:embeddedFont>
      <p:font typeface="Helvetica Neue"/>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sldGuideLst>
    </p:ext>
    <p:ext uri="GoogleSlidesCustomDataVersion2">
      <go:slidesCustomData xmlns:go="http://customooxmlschemas.google.com/" r:id="rId53" roundtripDataSignature="AMtx7mh7kRmIG/iMg3OU/As6gyJlCKEBi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alatinoLinotype-regular.fntdata"/><Relationship Id="rId42" Type="http://schemas.openxmlformats.org/officeDocument/2006/relationships/font" Target="fonts/PalatinoLinotype-italic.fntdata"/><Relationship Id="rId41" Type="http://schemas.openxmlformats.org/officeDocument/2006/relationships/font" Target="fonts/PalatinoLinotype-bold.fntdata"/><Relationship Id="rId44" Type="http://schemas.openxmlformats.org/officeDocument/2006/relationships/font" Target="fonts/Bodoni-regular.fntdata"/><Relationship Id="rId43" Type="http://schemas.openxmlformats.org/officeDocument/2006/relationships/font" Target="fonts/PalatinoLinotype-boldItalic.fntdata"/><Relationship Id="rId46" Type="http://schemas.openxmlformats.org/officeDocument/2006/relationships/font" Target="fonts/Bodoni-italic.fntdata"/><Relationship Id="rId45" Type="http://schemas.openxmlformats.org/officeDocument/2006/relationships/font" Target="fonts/Bodoni-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Schoolbell-regular.fntdata"/><Relationship Id="rId47" Type="http://schemas.openxmlformats.org/officeDocument/2006/relationships/font" Target="fonts/Bodoni-boldItalic.fntdata"/><Relationship Id="rId49" Type="http://schemas.openxmlformats.org/officeDocument/2006/relationships/font" Target="fonts/HelveticaNeue-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font" Target="fonts/ArialNarrow-regular.fntdata"/><Relationship Id="rId34" Type="http://schemas.openxmlformats.org/officeDocument/2006/relationships/slide" Target="slides/slide29.xml"/><Relationship Id="rId37" Type="http://schemas.openxmlformats.org/officeDocument/2006/relationships/font" Target="fonts/ArialNarrow-italic.fntdata"/><Relationship Id="rId36" Type="http://schemas.openxmlformats.org/officeDocument/2006/relationships/font" Target="fonts/ArialNarrow-bold.fntdata"/><Relationship Id="rId39" Type="http://schemas.openxmlformats.org/officeDocument/2006/relationships/font" Target="fonts/Courgette-regular.fntdata"/><Relationship Id="rId38" Type="http://schemas.openxmlformats.org/officeDocument/2006/relationships/font" Target="fonts/ArialNarrow-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HelveticaNeue-italic.fntdata"/><Relationship Id="rId50" Type="http://schemas.openxmlformats.org/officeDocument/2006/relationships/font" Target="fonts/HelveticaNeue-bold.fntdata"/><Relationship Id="rId53" Type="http://customschemas.google.com/relationships/presentationmetadata" Target="metadata"/><Relationship Id="rId52" Type="http://schemas.openxmlformats.org/officeDocument/2006/relationships/font" Target="fonts/HelveticaNeue-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p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1: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3: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4: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5: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6: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7: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8: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9: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9: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0: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1: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2: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1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3: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1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4: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5: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1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6: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1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7: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1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18: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19: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19: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2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0: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2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1: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2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2: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2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3: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2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4: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2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5: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2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6: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2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7: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p2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8: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p29: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9: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obj">
  <p:cSld name="OBJECT">
    <p:spTree>
      <p:nvGrpSpPr>
        <p:cNvPr id="16" name="Shape 16"/>
        <p:cNvGrpSpPr/>
        <p:nvPr/>
      </p:nvGrpSpPr>
      <p:grpSpPr>
        <a:xfrm>
          <a:off x="0" y="0"/>
          <a:ext cx="0" cy="0"/>
          <a:chOff x="0" y="0"/>
          <a:chExt cx="0" cy="0"/>
        </a:xfrm>
      </p:grpSpPr>
      <p:sp>
        <p:nvSpPr>
          <p:cNvPr id="17" name="Google Shape;17;p31"/>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1"/>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1"/>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0" name="Shape 20"/>
        <p:cNvGrpSpPr/>
        <p:nvPr/>
      </p:nvGrpSpPr>
      <p:grpSpPr>
        <a:xfrm>
          <a:off x="0" y="0"/>
          <a:ext cx="0" cy="0"/>
          <a:chOff x="0" y="0"/>
          <a:chExt cx="0" cy="0"/>
        </a:xfrm>
      </p:grpSpPr>
      <p:sp>
        <p:nvSpPr>
          <p:cNvPr id="21" name="Google Shape;21;p32"/>
          <p:cNvSpPr txBox="1"/>
          <p:nvPr>
            <p:ph type="title"/>
          </p:nvPr>
        </p:nvSpPr>
        <p:spPr>
          <a:xfrm>
            <a:off x="351840" y="643839"/>
            <a:ext cx="4824095" cy="100203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3200">
                <a:solidFill>
                  <a:srgbClr val="FF0000"/>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32"/>
          <p:cNvSpPr txBox="1"/>
          <p:nvPr>
            <p:ph idx="1" type="body"/>
          </p:nvPr>
        </p:nvSpPr>
        <p:spPr>
          <a:xfrm>
            <a:off x="237236" y="2839338"/>
            <a:ext cx="4964430" cy="155067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0" sz="2000">
                <a:solidFill>
                  <a:schemeClr val="dk1"/>
                </a:solidFill>
                <a:latin typeface="Calibri"/>
                <a:ea typeface="Calibri"/>
                <a:cs typeface="Calibri"/>
                <a:sym typeface="Calibri"/>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3" name="Google Shape;23;p32"/>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2"/>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2"/>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6" name="Shape 26"/>
        <p:cNvGrpSpPr/>
        <p:nvPr/>
      </p:nvGrpSpPr>
      <p:grpSpPr>
        <a:xfrm>
          <a:off x="0" y="0"/>
          <a:ext cx="0" cy="0"/>
          <a:chOff x="0" y="0"/>
          <a:chExt cx="0" cy="0"/>
        </a:xfrm>
      </p:grpSpPr>
      <p:sp>
        <p:nvSpPr>
          <p:cNvPr id="27" name="Google Shape;27;p33"/>
          <p:cNvSpPr txBox="1"/>
          <p:nvPr>
            <p:ph type="ctrTitle"/>
          </p:nvPr>
        </p:nvSpPr>
        <p:spPr>
          <a:xfrm>
            <a:off x="914400" y="2125980"/>
            <a:ext cx="10363200" cy="144018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33"/>
          <p:cNvSpPr txBox="1"/>
          <p:nvPr>
            <p:ph idx="1" type="subTitle"/>
          </p:nvPr>
        </p:nvSpPr>
        <p:spPr>
          <a:xfrm>
            <a:off x="1828800" y="3840480"/>
            <a:ext cx="8534400" cy="1714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3"/>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3"/>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3"/>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2" name="Shape 32"/>
        <p:cNvGrpSpPr/>
        <p:nvPr/>
      </p:nvGrpSpPr>
      <p:grpSpPr>
        <a:xfrm>
          <a:off x="0" y="0"/>
          <a:ext cx="0" cy="0"/>
          <a:chOff x="0" y="0"/>
          <a:chExt cx="0" cy="0"/>
        </a:xfrm>
      </p:grpSpPr>
      <p:sp>
        <p:nvSpPr>
          <p:cNvPr id="33" name="Google Shape;33;p34"/>
          <p:cNvSpPr txBox="1"/>
          <p:nvPr>
            <p:ph type="title"/>
          </p:nvPr>
        </p:nvSpPr>
        <p:spPr>
          <a:xfrm>
            <a:off x="351840" y="643839"/>
            <a:ext cx="4824095" cy="100203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3200">
                <a:solidFill>
                  <a:srgbClr val="FF0000"/>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34"/>
          <p:cNvSpPr txBox="1"/>
          <p:nvPr>
            <p:ph idx="1" type="body"/>
          </p:nvPr>
        </p:nvSpPr>
        <p:spPr>
          <a:xfrm>
            <a:off x="609600" y="1577340"/>
            <a:ext cx="5303520" cy="452628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5" name="Google Shape;35;p34"/>
          <p:cNvSpPr txBox="1"/>
          <p:nvPr>
            <p:ph idx="2" type="body"/>
          </p:nvPr>
        </p:nvSpPr>
        <p:spPr>
          <a:xfrm>
            <a:off x="6278880" y="1577340"/>
            <a:ext cx="5303520" cy="452628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6" name="Google Shape;36;p34"/>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4"/>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4"/>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9" name="Shape 39"/>
        <p:cNvGrpSpPr/>
        <p:nvPr/>
      </p:nvGrpSpPr>
      <p:grpSpPr>
        <a:xfrm>
          <a:off x="0" y="0"/>
          <a:ext cx="0" cy="0"/>
          <a:chOff x="0" y="0"/>
          <a:chExt cx="0" cy="0"/>
        </a:xfrm>
      </p:grpSpPr>
      <p:sp>
        <p:nvSpPr>
          <p:cNvPr id="40" name="Google Shape;40;p35"/>
          <p:cNvSpPr txBox="1"/>
          <p:nvPr>
            <p:ph type="title"/>
          </p:nvPr>
        </p:nvSpPr>
        <p:spPr>
          <a:xfrm>
            <a:off x="351840" y="643839"/>
            <a:ext cx="4824095" cy="100203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3200">
                <a:solidFill>
                  <a:srgbClr val="FF0000"/>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35"/>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5"/>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5"/>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33.png"/><Relationship Id="rId3" Type="http://schemas.openxmlformats.org/officeDocument/2006/relationships/image" Target="../media/image2.png"/><Relationship Id="rId4" Type="http://schemas.openxmlformats.org/officeDocument/2006/relationships/image" Target="../media/image1.png"/><Relationship Id="rId10" Type="http://schemas.openxmlformats.org/officeDocument/2006/relationships/theme" Target="../theme/theme1.xml"/><Relationship Id="rId9" Type="http://schemas.openxmlformats.org/officeDocument/2006/relationships/slideLayout" Target="../slideLayouts/slideLayout5.xml"/><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pic>
        <p:nvPicPr>
          <p:cNvPr id="6" name="Google Shape;6;p30"/>
          <p:cNvPicPr preferRelativeResize="0"/>
          <p:nvPr/>
        </p:nvPicPr>
        <p:blipFill rotWithShape="1">
          <a:blip r:embed="rId1">
            <a:alphaModFix/>
          </a:blip>
          <a:srcRect b="0" l="0" r="0" t="0"/>
          <a:stretch/>
        </p:blipFill>
        <p:spPr>
          <a:xfrm>
            <a:off x="0" y="0"/>
            <a:ext cx="12192000" cy="6857999"/>
          </a:xfrm>
          <a:prstGeom prst="rect">
            <a:avLst/>
          </a:prstGeom>
          <a:noFill/>
          <a:ln>
            <a:noFill/>
          </a:ln>
        </p:spPr>
      </p:pic>
      <p:pic>
        <p:nvPicPr>
          <p:cNvPr id="7" name="Google Shape;7;p30"/>
          <p:cNvPicPr preferRelativeResize="0"/>
          <p:nvPr/>
        </p:nvPicPr>
        <p:blipFill rotWithShape="1">
          <a:blip r:embed="rId2">
            <a:alphaModFix/>
          </a:blip>
          <a:srcRect b="0" l="0" r="0" t="0"/>
          <a:stretch/>
        </p:blipFill>
        <p:spPr>
          <a:xfrm>
            <a:off x="0" y="0"/>
            <a:ext cx="12103609" cy="6818374"/>
          </a:xfrm>
          <a:prstGeom prst="rect">
            <a:avLst/>
          </a:prstGeom>
          <a:noFill/>
          <a:ln>
            <a:noFill/>
          </a:ln>
        </p:spPr>
      </p:pic>
      <p:pic>
        <p:nvPicPr>
          <p:cNvPr id="8" name="Google Shape;8;p30"/>
          <p:cNvPicPr preferRelativeResize="0"/>
          <p:nvPr/>
        </p:nvPicPr>
        <p:blipFill rotWithShape="1">
          <a:blip r:embed="rId3">
            <a:alphaModFix/>
          </a:blip>
          <a:srcRect b="0" l="0" r="0" t="0"/>
          <a:stretch/>
        </p:blipFill>
        <p:spPr>
          <a:xfrm>
            <a:off x="0" y="0"/>
            <a:ext cx="11980164" cy="6644640"/>
          </a:xfrm>
          <a:prstGeom prst="rect">
            <a:avLst/>
          </a:prstGeom>
          <a:noFill/>
          <a:ln>
            <a:noFill/>
          </a:ln>
        </p:spPr>
      </p:pic>
      <p:sp>
        <p:nvSpPr>
          <p:cNvPr id="9" name="Google Shape;9;p30"/>
          <p:cNvSpPr/>
          <p:nvPr/>
        </p:nvSpPr>
        <p:spPr>
          <a:xfrm>
            <a:off x="0" y="0"/>
            <a:ext cx="11748770" cy="6419215"/>
          </a:xfrm>
          <a:custGeom>
            <a:rect b="b" l="l" r="r" t="t"/>
            <a:pathLst>
              <a:path extrusionOk="0" h="6419215" w="11748770">
                <a:moveTo>
                  <a:pt x="11725275" y="0"/>
                </a:moveTo>
                <a:lnTo>
                  <a:pt x="11748516" y="6419088"/>
                </a:lnTo>
                <a:lnTo>
                  <a:pt x="0" y="6410635"/>
                </a:lnTo>
              </a:path>
            </a:pathLst>
          </a:custGeom>
          <a:noFill/>
          <a:ln cap="flat" cmpd="sng" w="82275">
            <a:solidFill>
              <a:srgbClr val="7E7E7E"/>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0" name="Google Shape;10;p30"/>
          <p:cNvPicPr preferRelativeResize="0"/>
          <p:nvPr/>
        </p:nvPicPr>
        <p:blipFill rotWithShape="1">
          <a:blip r:embed="rId4">
            <a:alphaModFix/>
          </a:blip>
          <a:srcRect b="0" l="0" r="0" t="0"/>
          <a:stretch/>
        </p:blipFill>
        <p:spPr>
          <a:xfrm>
            <a:off x="0" y="5600699"/>
            <a:ext cx="11705844" cy="780288"/>
          </a:xfrm>
          <a:prstGeom prst="rect">
            <a:avLst/>
          </a:prstGeom>
          <a:noFill/>
          <a:ln>
            <a:noFill/>
          </a:ln>
        </p:spPr>
      </p:pic>
      <p:sp>
        <p:nvSpPr>
          <p:cNvPr id="11" name="Google Shape;11;p30"/>
          <p:cNvSpPr txBox="1"/>
          <p:nvPr>
            <p:ph type="title"/>
          </p:nvPr>
        </p:nvSpPr>
        <p:spPr>
          <a:xfrm>
            <a:off x="351840" y="643839"/>
            <a:ext cx="4824095" cy="100203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3200" u="none" cap="none" strike="noStrike">
                <a:solidFill>
                  <a:srgbClr val="FF0000"/>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0"/>
          <p:cNvSpPr txBox="1"/>
          <p:nvPr>
            <p:ph idx="1" type="body"/>
          </p:nvPr>
        </p:nvSpPr>
        <p:spPr>
          <a:xfrm>
            <a:off x="237236" y="2839338"/>
            <a:ext cx="4964430" cy="155067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1" i="0" sz="20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13" name="Google Shape;13;p30"/>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0"/>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30"/>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sz="1800">
                <a:solidFill>
                  <a:srgbClr val="888888"/>
                </a:solidFill>
                <a:latin typeface="Calibri"/>
                <a:ea typeface="Calibri"/>
                <a:cs typeface="Calibri"/>
                <a:sym typeface="Calibri"/>
              </a:defRPr>
            </a:lvl1pPr>
            <a:lvl2pPr indent="0" lvl="1" marL="0" marR="0" rtl="0" algn="r">
              <a:spcBef>
                <a:spcPts val="0"/>
              </a:spcBef>
              <a:buNone/>
              <a:defRPr sz="1800">
                <a:solidFill>
                  <a:srgbClr val="888888"/>
                </a:solidFill>
                <a:latin typeface="Calibri"/>
                <a:ea typeface="Calibri"/>
                <a:cs typeface="Calibri"/>
                <a:sym typeface="Calibri"/>
              </a:defRPr>
            </a:lvl2pPr>
            <a:lvl3pPr indent="0" lvl="2" marL="0" marR="0" rtl="0" algn="r">
              <a:spcBef>
                <a:spcPts val="0"/>
              </a:spcBef>
              <a:buNone/>
              <a:defRPr sz="1800">
                <a:solidFill>
                  <a:srgbClr val="888888"/>
                </a:solidFill>
                <a:latin typeface="Calibri"/>
                <a:ea typeface="Calibri"/>
                <a:cs typeface="Calibri"/>
                <a:sym typeface="Calibri"/>
              </a:defRPr>
            </a:lvl3pPr>
            <a:lvl4pPr indent="0" lvl="3" marL="0" marR="0" rtl="0" algn="r">
              <a:spcBef>
                <a:spcPts val="0"/>
              </a:spcBef>
              <a:buNone/>
              <a:defRPr sz="1800">
                <a:solidFill>
                  <a:srgbClr val="888888"/>
                </a:solidFill>
                <a:latin typeface="Calibri"/>
                <a:ea typeface="Calibri"/>
                <a:cs typeface="Calibri"/>
                <a:sym typeface="Calibri"/>
              </a:defRPr>
            </a:lvl4pPr>
            <a:lvl5pPr indent="0" lvl="4" marL="0" marR="0" rtl="0" algn="r">
              <a:spcBef>
                <a:spcPts val="0"/>
              </a:spcBef>
              <a:buNone/>
              <a:defRPr sz="1800">
                <a:solidFill>
                  <a:srgbClr val="888888"/>
                </a:solidFill>
                <a:latin typeface="Calibri"/>
                <a:ea typeface="Calibri"/>
                <a:cs typeface="Calibri"/>
                <a:sym typeface="Calibri"/>
              </a:defRPr>
            </a:lvl5pPr>
            <a:lvl6pPr indent="0" lvl="5" marL="0" marR="0" rtl="0" algn="r">
              <a:spcBef>
                <a:spcPts val="0"/>
              </a:spcBef>
              <a:buNone/>
              <a:defRPr sz="1800">
                <a:solidFill>
                  <a:srgbClr val="888888"/>
                </a:solidFill>
                <a:latin typeface="Calibri"/>
                <a:ea typeface="Calibri"/>
                <a:cs typeface="Calibri"/>
                <a:sym typeface="Calibri"/>
              </a:defRPr>
            </a:lvl6pPr>
            <a:lvl7pPr indent="0" lvl="6" marL="0" marR="0" rtl="0" algn="r">
              <a:spcBef>
                <a:spcPts val="0"/>
              </a:spcBef>
              <a:buNone/>
              <a:defRPr sz="1800">
                <a:solidFill>
                  <a:srgbClr val="888888"/>
                </a:solidFill>
                <a:latin typeface="Calibri"/>
                <a:ea typeface="Calibri"/>
                <a:cs typeface="Calibri"/>
                <a:sym typeface="Calibri"/>
              </a:defRPr>
            </a:lvl7pPr>
            <a:lvl8pPr indent="0" lvl="7" marL="0" marR="0" rtl="0" algn="r">
              <a:spcBef>
                <a:spcPts val="0"/>
              </a:spcBef>
              <a:buNone/>
              <a:defRPr sz="1800">
                <a:solidFill>
                  <a:srgbClr val="888888"/>
                </a:solidFill>
                <a:latin typeface="Calibri"/>
                <a:ea typeface="Calibri"/>
                <a:cs typeface="Calibri"/>
                <a:sym typeface="Calibri"/>
              </a:defRPr>
            </a:lvl8pPr>
            <a:lvl9pPr indent="0" lvl="8" marL="0" marR="0" rtl="0" algn="r">
              <a:spcBef>
                <a:spcPts val="0"/>
              </a:spcBef>
              <a:buNone/>
              <a:defRPr sz="18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b="0" u="none"/>
          </a:p>
        </p:txBody>
      </p:sp>
    </p:spTree>
  </p:cSld>
  <p:clrMap accent1="accent1" accent2="accent2" accent3="accent3" accent4="accent4" accent5="accent5" accent6="accent6" bg1="lt1" bg2="dk2" tx1="dk1" tx2="lt2" folHlink="folHlink" hlink="hlink"/>
  <p:sldLayoutIdLst>
    <p:sldLayoutId id="2147483649" r:id="rId5"/>
    <p:sldLayoutId id="2147483650" r:id="rId6"/>
    <p:sldLayoutId id="2147483651" r:id="rId7"/>
    <p:sldLayoutId id="2147483652" r:id="rId8"/>
    <p:sldLayoutId id="2147483653"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22.png"/><Relationship Id="rId7" Type="http://schemas.openxmlformats.org/officeDocument/2006/relationships/image" Target="../media/image3.png"/><Relationship Id="rId8" Type="http://schemas.openxmlformats.org/officeDocument/2006/relationships/image" Target="../media/image5.png"/></Relationships>
</file>

<file path=ppt/slides/_rels/slide2.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21.png"/><Relationship Id="rId13" Type="http://schemas.openxmlformats.org/officeDocument/2006/relationships/image" Target="../media/image20.png"/><Relationship Id="rId12"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image" Target="../media/image7.png"/><Relationship Id="rId9" Type="http://schemas.openxmlformats.org/officeDocument/2006/relationships/image" Target="../media/image9.png"/><Relationship Id="rId15" Type="http://schemas.openxmlformats.org/officeDocument/2006/relationships/image" Target="../media/image16.png"/><Relationship Id="rId14" Type="http://schemas.openxmlformats.org/officeDocument/2006/relationships/image" Target="../media/image24.png"/><Relationship Id="rId16" Type="http://schemas.openxmlformats.org/officeDocument/2006/relationships/image" Target="../media/image30.png"/><Relationship Id="rId5" Type="http://schemas.openxmlformats.org/officeDocument/2006/relationships/image" Target="../media/image13.png"/><Relationship Id="rId6" Type="http://schemas.openxmlformats.org/officeDocument/2006/relationships/image" Target="../media/image11.png"/><Relationship Id="rId7" Type="http://schemas.openxmlformats.org/officeDocument/2006/relationships/image" Target="../media/image15.png"/><Relationship Id="rId8" Type="http://schemas.openxmlformats.org/officeDocument/2006/relationships/image" Target="../media/image23.png"/></Relationships>
</file>

<file path=ppt/slides/_rels/slide3.xml.rels><?xml version="1.0" encoding="UTF-8" standalone="yes"?><Relationships xmlns="http://schemas.openxmlformats.org/package/2006/relationships"><Relationship Id="rId11" Type="http://schemas.openxmlformats.org/officeDocument/2006/relationships/image" Target="../media/image39.png"/><Relationship Id="rId10" Type="http://schemas.openxmlformats.org/officeDocument/2006/relationships/image" Target="../media/image34.png"/><Relationship Id="rId13" Type="http://schemas.openxmlformats.org/officeDocument/2006/relationships/image" Target="../media/image26.png"/><Relationship Id="rId12" Type="http://schemas.openxmlformats.org/officeDocument/2006/relationships/image" Target="../media/image29.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1.png"/><Relationship Id="rId4" Type="http://schemas.openxmlformats.org/officeDocument/2006/relationships/image" Target="../media/image4.png"/><Relationship Id="rId9" Type="http://schemas.openxmlformats.org/officeDocument/2006/relationships/image" Target="../media/image28.png"/><Relationship Id="rId15" Type="http://schemas.openxmlformats.org/officeDocument/2006/relationships/image" Target="../media/image31.png"/><Relationship Id="rId14" Type="http://schemas.openxmlformats.org/officeDocument/2006/relationships/image" Target="../media/image45.png"/><Relationship Id="rId5" Type="http://schemas.openxmlformats.org/officeDocument/2006/relationships/image" Target="../media/image7.png"/><Relationship Id="rId6" Type="http://schemas.openxmlformats.org/officeDocument/2006/relationships/image" Target="../media/image19.png"/><Relationship Id="rId7" Type="http://schemas.openxmlformats.org/officeDocument/2006/relationships/image" Target="../media/image27.jpg"/><Relationship Id="rId8" Type="http://schemas.openxmlformats.org/officeDocument/2006/relationships/image" Target="../media/image32.png"/></Relationships>
</file>

<file path=ppt/slides/_rels/slide4.xml.rels><?xml version="1.0" encoding="UTF-8" standalone="yes"?><Relationships xmlns="http://schemas.openxmlformats.org/package/2006/relationships"><Relationship Id="rId11" Type="http://schemas.openxmlformats.org/officeDocument/2006/relationships/image" Target="../media/image38.png"/><Relationship Id="rId10"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image" Target="../media/image35.jpg"/><Relationship Id="rId5" Type="http://schemas.openxmlformats.org/officeDocument/2006/relationships/image" Target="../media/image47.png"/><Relationship Id="rId6" Type="http://schemas.openxmlformats.org/officeDocument/2006/relationships/image" Target="../media/image89.png"/><Relationship Id="rId7" Type="http://schemas.openxmlformats.org/officeDocument/2006/relationships/image" Target="../media/image40.png"/><Relationship Id="rId8" Type="http://schemas.openxmlformats.org/officeDocument/2006/relationships/image" Target="../media/image5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7.png"/><Relationship Id="rId4" Type="http://schemas.openxmlformats.org/officeDocument/2006/relationships/image" Target="../media/image4.png"/><Relationship Id="rId9" Type="http://schemas.openxmlformats.org/officeDocument/2006/relationships/image" Target="../media/image37.png"/><Relationship Id="rId5" Type="http://schemas.openxmlformats.org/officeDocument/2006/relationships/image" Target="../media/image7.png"/><Relationship Id="rId6" Type="http://schemas.openxmlformats.org/officeDocument/2006/relationships/image" Target="../media/image53.png"/><Relationship Id="rId7" Type="http://schemas.openxmlformats.org/officeDocument/2006/relationships/image" Target="../media/image42.png"/><Relationship Id="rId8" Type="http://schemas.openxmlformats.org/officeDocument/2006/relationships/image" Target="../media/image48.png"/></Relationships>
</file>

<file path=ppt/slides/_rels/slide6.xml.rels><?xml version="1.0" encoding="UTF-8" standalone="yes"?><Relationships xmlns="http://schemas.openxmlformats.org/package/2006/relationships"><Relationship Id="rId11" Type="http://schemas.openxmlformats.org/officeDocument/2006/relationships/image" Target="../media/image52.png"/><Relationship Id="rId10" Type="http://schemas.openxmlformats.org/officeDocument/2006/relationships/image" Target="../media/image44.png"/><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image" Target="../media/image46.png"/><Relationship Id="rId5" Type="http://schemas.openxmlformats.org/officeDocument/2006/relationships/image" Target="../media/image50.png"/><Relationship Id="rId6" Type="http://schemas.openxmlformats.org/officeDocument/2006/relationships/image" Target="../media/image43.png"/><Relationship Id="rId7" Type="http://schemas.openxmlformats.org/officeDocument/2006/relationships/image" Target="../media/image49.png"/><Relationship Id="rId8" Type="http://schemas.openxmlformats.org/officeDocument/2006/relationships/image" Target="../media/image58.png"/></Relationships>
</file>

<file path=ppt/slides/_rels/slide7.xml.rels><?xml version="1.0" encoding="UTF-8" standalone="yes"?><Relationships xmlns="http://schemas.openxmlformats.org/package/2006/relationships"><Relationship Id="rId11" Type="http://schemas.openxmlformats.org/officeDocument/2006/relationships/image" Target="../media/image54.png"/><Relationship Id="rId10" Type="http://schemas.openxmlformats.org/officeDocument/2006/relationships/image" Target="../media/image66.pn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image" Target="../media/image62.png"/><Relationship Id="rId5" Type="http://schemas.openxmlformats.org/officeDocument/2006/relationships/image" Target="../media/image60.png"/><Relationship Id="rId6" Type="http://schemas.openxmlformats.org/officeDocument/2006/relationships/image" Target="../media/image61.png"/><Relationship Id="rId7" Type="http://schemas.openxmlformats.org/officeDocument/2006/relationships/image" Target="../media/image51.png"/><Relationship Id="rId8" Type="http://schemas.openxmlformats.org/officeDocument/2006/relationships/image" Target="../media/image83.png"/></Relationships>
</file>

<file path=ppt/slides/_rels/slide8.xml.rels><?xml version="1.0" encoding="UTF-8" standalone="yes"?><Relationships xmlns="http://schemas.openxmlformats.org/package/2006/relationships"><Relationship Id="rId11" Type="http://schemas.openxmlformats.org/officeDocument/2006/relationships/image" Target="../media/image64.png"/><Relationship Id="rId10" Type="http://schemas.openxmlformats.org/officeDocument/2006/relationships/image" Target="../media/image59.png"/><Relationship Id="rId13" Type="http://schemas.openxmlformats.org/officeDocument/2006/relationships/image" Target="../media/image74.png"/><Relationship Id="rId12" Type="http://schemas.openxmlformats.org/officeDocument/2006/relationships/image" Target="../media/image70.png"/><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image" Target="../media/image63.png"/><Relationship Id="rId15" Type="http://schemas.openxmlformats.org/officeDocument/2006/relationships/image" Target="../media/image69.png"/><Relationship Id="rId14" Type="http://schemas.openxmlformats.org/officeDocument/2006/relationships/image" Target="../media/image77.png"/><Relationship Id="rId17" Type="http://schemas.openxmlformats.org/officeDocument/2006/relationships/image" Target="../media/image67.png"/><Relationship Id="rId16" Type="http://schemas.openxmlformats.org/officeDocument/2006/relationships/image" Target="../media/image65.jpg"/><Relationship Id="rId5" Type="http://schemas.openxmlformats.org/officeDocument/2006/relationships/image" Target="../media/image71.jpg"/><Relationship Id="rId19" Type="http://schemas.openxmlformats.org/officeDocument/2006/relationships/image" Target="../media/image73.png"/><Relationship Id="rId6" Type="http://schemas.openxmlformats.org/officeDocument/2006/relationships/image" Target="../media/image81.jpg"/><Relationship Id="rId18" Type="http://schemas.openxmlformats.org/officeDocument/2006/relationships/image" Target="../media/image68.png"/><Relationship Id="rId7" Type="http://schemas.openxmlformats.org/officeDocument/2006/relationships/image" Target="../media/image57.jpg"/><Relationship Id="rId8" Type="http://schemas.openxmlformats.org/officeDocument/2006/relationships/image" Target="../media/image56.png"/></Relationships>
</file>

<file path=ppt/slides/_rels/slide9.xml.rels><?xml version="1.0" encoding="UTF-8" standalone="yes"?><Relationships xmlns="http://schemas.openxmlformats.org/package/2006/relationships"><Relationship Id="rId11" Type="http://schemas.openxmlformats.org/officeDocument/2006/relationships/image" Target="../media/image85.png"/><Relationship Id="rId10" Type="http://schemas.openxmlformats.org/officeDocument/2006/relationships/image" Target="../media/image84.png"/><Relationship Id="rId13" Type="http://schemas.openxmlformats.org/officeDocument/2006/relationships/image" Target="../media/image98.png"/><Relationship Id="rId12" Type="http://schemas.openxmlformats.org/officeDocument/2006/relationships/image" Target="../media/image82.png"/><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0.png"/><Relationship Id="rId4" Type="http://schemas.openxmlformats.org/officeDocument/2006/relationships/image" Target="../media/image79.jpg"/><Relationship Id="rId9" Type="http://schemas.openxmlformats.org/officeDocument/2006/relationships/image" Target="../media/image7.png"/><Relationship Id="rId15" Type="http://schemas.openxmlformats.org/officeDocument/2006/relationships/image" Target="../media/image95.png"/><Relationship Id="rId14" Type="http://schemas.openxmlformats.org/officeDocument/2006/relationships/image" Target="../media/image78.png"/><Relationship Id="rId16" Type="http://schemas.openxmlformats.org/officeDocument/2006/relationships/image" Target="../media/image86.png"/><Relationship Id="rId5" Type="http://schemas.openxmlformats.org/officeDocument/2006/relationships/image" Target="../media/image72.jpg"/><Relationship Id="rId6" Type="http://schemas.openxmlformats.org/officeDocument/2006/relationships/image" Target="../media/image75.png"/><Relationship Id="rId7" Type="http://schemas.openxmlformats.org/officeDocument/2006/relationships/image" Target="../media/image76.png"/><Relationship Id="rId8" Type="http://schemas.openxmlformats.org/officeDocument/2006/relationships/image" Target="../media/image4.png"/></Relationships>
</file>

<file path=ppt/slides/_rels/slide10.xml.rels><?xml version="1.0" encoding="UTF-8" standalone="yes"?><Relationships xmlns="http://schemas.openxmlformats.org/package/2006/relationships"><Relationship Id="rId11" Type="http://schemas.openxmlformats.org/officeDocument/2006/relationships/image" Target="../media/image88.png"/><Relationship Id="rId10"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6.png"/><Relationship Id="rId4" Type="http://schemas.openxmlformats.org/officeDocument/2006/relationships/image" Target="../media/image112.png"/><Relationship Id="rId9" Type="http://schemas.openxmlformats.org/officeDocument/2006/relationships/image" Target="../media/image4.png"/><Relationship Id="rId5" Type="http://schemas.openxmlformats.org/officeDocument/2006/relationships/image" Target="../media/image102.png"/><Relationship Id="rId6" Type="http://schemas.openxmlformats.org/officeDocument/2006/relationships/image" Target="../media/image94.png"/><Relationship Id="rId7" Type="http://schemas.openxmlformats.org/officeDocument/2006/relationships/image" Target="../media/image97.png"/><Relationship Id="rId8" Type="http://schemas.openxmlformats.org/officeDocument/2006/relationships/image" Target="../media/image96.png"/></Relationships>
</file>

<file path=ppt/slides/_rels/slide11.xml.rels><?xml version="1.0" encoding="UTF-8" standalone="yes"?><Relationships xmlns="http://schemas.openxmlformats.org/package/2006/relationships"><Relationship Id="rId20" Type="http://schemas.openxmlformats.org/officeDocument/2006/relationships/image" Target="../media/image109.png"/><Relationship Id="rId11" Type="http://schemas.openxmlformats.org/officeDocument/2006/relationships/image" Target="../media/image103.png"/><Relationship Id="rId22" Type="http://schemas.openxmlformats.org/officeDocument/2006/relationships/image" Target="../media/image108.png"/><Relationship Id="rId10" Type="http://schemas.openxmlformats.org/officeDocument/2006/relationships/image" Target="../media/image99.png"/><Relationship Id="rId21" Type="http://schemas.openxmlformats.org/officeDocument/2006/relationships/image" Target="../media/image113.png"/><Relationship Id="rId13" Type="http://schemas.openxmlformats.org/officeDocument/2006/relationships/image" Target="../media/image104.png"/><Relationship Id="rId24" Type="http://schemas.openxmlformats.org/officeDocument/2006/relationships/image" Target="../media/image7.png"/><Relationship Id="rId12" Type="http://schemas.openxmlformats.org/officeDocument/2006/relationships/image" Target="../media/image122.png"/><Relationship Id="rId23"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0.png"/><Relationship Id="rId4" Type="http://schemas.openxmlformats.org/officeDocument/2006/relationships/image" Target="../media/image91.png"/><Relationship Id="rId9" Type="http://schemas.openxmlformats.org/officeDocument/2006/relationships/image" Target="../media/image105.png"/><Relationship Id="rId15" Type="http://schemas.openxmlformats.org/officeDocument/2006/relationships/image" Target="../media/image101.png"/><Relationship Id="rId14" Type="http://schemas.openxmlformats.org/officeDocument/2006/relationships/image" Target="../media/image107.png"/><Relationship Id="rId17" Type="http://schemas.openxmlformats.org/officeDocument/2006/relationships/image" Target="../media/image114.png"/><Relationship Id="rId16" Type="http://schemas.openxmlformats.org/officeDocument/2006/relationships/image" Target="../media/image116.png"/><Relationship Id="rId5" Type="http://schemas.openxmlformats.org/officeDocument/2006/relationships/image" Target="../media/image92.png"/><Relationship Id="rId19" Type="http://schemas.openxmlformats.org/officeDocument/2006/relationships/image" Target="../media/image111.png"/><Relationship Id="rId6" Type="http://schemas.openxmlformats.org/officeDocument/2006/relationships/image" Target="../media/image100.png"/><Relationship Id="rId18" Type="http://schemas.openxmlformats.org/officeDocument/2006/relationships/image" Target="../media/image120.png"/><Relationship Id="rId7" Type="http://schemas.openxmlformats.org/officeDocument/2006/relationships/image" Target="../media/image93.png"/><Relationship Id="rId8" Type="http://schemas.openxmlformats.org/officeDocument/2006/relationships/image" Target="../media/image110.png"/></Relationships>
</file>

<file path=ppt/slides/_rels/slide12.xml.rels><?xml version="1.0" encoding="UTF-8" standalone="yes"?><Relationships xmlns="http://schemas.openxmlformats.org/package/2006/relationships"><Relationship Id="rId11" Type="http://schemas.openxmlformats.org/officeDocument/2006/relationships/image" Target="../media/image127.png"/><Relationship Id="rId10" Type="http://schemas.openxmlformats.org/officeDocument/2006/relationships/image" Target="../media/image123.png"/><Relationship Id="rId13" Type="http://schemas.openxmlformats.org/officeDocument/2006/relationships/image" Target="../media/image117.png"/><Relationship Id="rId12" Type="http://schemas.openxmlformats.org/officeDocument/2006/relationships/image" Target="../media/image118.png"/><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image" Target="../media/image130.png"/><Relationship Id="rId5" Type="http://schemas.openxmlformats.org/officeDocument/2006/relationships/image" Target="../media/image119.png"/><Relationship Id="rId6" Type="http://schemas.openxmlformats.org/officeDocument/2006/relationships/image" Target="../media/image126.png"/><Relationship Id="rId7" Type="http://schemas.openxmlformats.org/officeDocument/2006/relationships/image" Target="../media/image115.png"/><Relationship Id="rId8" Type="http://schemas.openxmlformats.org/officeDocument/2006/relationships/image" Target="../media/image125.png"/></Relationships>
</file>

<file path=ppt/slides/_rels/slide13.xml.rels><?xml version="1.0" encoding="UTF-8" standalone="yes"?><Relationships xmlns="http://schemas.openxmlformats.org/package/2006/relationships"><Relationship Id="rId10" Type="http://schemas.openxmlformats.org/officeDocument/2006/relationships/image" Target="../media/image135.png"/><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32.jpg"/><Relationship Id="rId4" Type="http://schemas.openxmlformats.org/officeDocument/2006/relationships/image" Target="../media/image4.png"/><Relationship Id="rId9" Type="http://schemas.openxmlformats.org/officeDocument/2006/relationships/image" Target="../media/image124.png"/><Relationship Id="rId5" Type="http://schemas.openxmlformats.org/officeDocument/2006/relationships/image" Target="../media/image7.png"/><Relationship Id="rId6" Type="http://schemas.openxmlformats.org/officeDocument/2006/relationships/image" Target="../media/image131.png"/><Relationship Id="rId7" Type="http://schemas.openxmlformats.org/officeDocument/2006/relationships/image" Target="../media/image121.png"/><Relationship Id="rId8" Type="http://schemas.openxmlformats.org/officeDocument/2006/relationships/image" Target="../media/image129.png"/></Relationships>
</file>

<file path=ppt/slides/_rels/slide14.xml.rels><?xml version="1.0" encoding="UTF-8" standalone="yes"?><Relationships xmlns="http://schemas.openxmlformats.org/package/2006/relationships"><Relationship Id="rId11" Type="http://schemas.openxmlformats.org/officeDocument/2006/relationships/image" Target="../media/image136.jpg"/><Relationship Id="rId10" Type="http://schemas.openxmlformats.org/officeDocument/2006/relationships/image" Target="../media/image147.png"/><Relationship Id="rId13" Type="http://schemas.openxmlformats.org/officeDocument/2006/relationships/image" Target="../media/image178.png"/><Relationship Id="rId12" Type="http://schemas.openxmlformats.org/officeDocument/2006/relationships/image" Target="../media/image137.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image" Target="../media/image143.png"/><Relationship Id="rId15" Type="http://schemas.openxmlformats.org/officeDocument/2006/relationships/image" Target="../media/image138.png"/><Relationship Id="rId14" Type="http://schemas.openxmlformats.org/officeDocument/2006/relationships/image" Target="../media/image141.png"/><Relationship Id="rId17" Type="http://schemas.openxmlformats.org/officeDocument/2006/relationships/image" Target="../media/image156.png"/><Relationship Id="rId16" Type="http://schemas.openxmlformats.org/officeDocument/2006/relationships/image" Target="../media/image185.png"/><Relationship Id="rId5" Type="http://schemas.openxmlformats.org/officeDocument/2006/relationships/image" Target="../media/image128.png"/><Relationship Id="rId19" Type="http://schemas.openxmlformats.org/officeDocument/2006/relationships/image" Target="../media/image159.png"/><Relationship Id="rId6" Type="http://schemas.openxmlformats.org/officeDocument/2006/relationships/image" Target="../media/image133.png"/><Relationship Id="rId18" Type="http://schemas.openxmlformats.org/officeDocument/2006/relationships/image" Target="../media/image144.png"/><Relationship Id="rId7" Type="http://schemas.openxmlformats.org/officeDocument/2006/relationships/image" Target="../media/image155.png"/><Relationship Id="rId8" Type="http://schemas.openxmlformats.org/officeDocument/2006/relationships/image" Target="../media/image134.png"/></Relationships>
</file>

<file path=ppt/slides/_rels/slide15.xml.rels><?xml version="1.0" encoding="UTF-8" standalone="yes"?><Relationships xmlns="http://schemas.openxmlformats.org/package/2006/relationships"><Relationship Id="rId11" Type="http://schemas.openxmlformats.org/officeDocument/2006/relationships/image" Target="../media/image148.png"/><Relationship Id="rId10" Type="http://schemas.openxmlformats.org/officeDocument/2006/relationships/image" Target="../media/image146.png"/><Relationship Id="rId12" Type="http://schemas.openxmlformats.org/officeDocument/2006/relationships/image" Target="../media/image151.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image" Target="../media/image145.png"/><Relationship Id="rId5" Type="http://schemas.openxmlformats.org/officeDocument/2006/relationships/image" Target="../media/image139.jpg"/><Relationship Id="rId6" Type="http://schemas.openxmlformats.org/officeDocument/2006/relationships/image" Target="../media/image142.jpg"/><Relationship Id="rId7" Type="http://schemas.openxmlformats.org/officeDocument/2006/relationships/image" Target="../media/image140.jpg"/><Relationship Id="rId8" Type="http://schemas.openxmlformats.org/officeDocument/2006/relationships/image" Target="../media/image149.jpg"/></Relationships>
</file>

<file path=ppt/slides/_rels/slide16.xml.rels><?xml version="1.0" encoding="UTF-8" standalone="yes"?><Relationships xmlns="http://schemas.openxmlformats.org/package/2006/relationships"><Relationship Id="rId11" Type="http://schemas.openxmlformats.org/officeDocument/2006/relationships/image" Target="../media/image154.png"/><Relationship Id="rId10" Type="http://schemas.openxmlformats.org/officeDocument/2006/relationships/image" Target="../media/image162.png"/><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image" Target="../media/image169.png"/><Relationship Id="rId5" Type="http://schemas.openxmlformats.org/officeDocument/2006/relationships/image" Target="../media/image150.jpg"/><Relationship Id="rId6" Type="http://schemas.openxmlformats.org/officeDocument/2006/relationships/image" Target="../media/image153.jpg"/><Relationship Id="rId7" Type="http://schemas.openxmlformats.org/officeDocument/2006/relationships/image" Target="../media/image152.jpg"/><Relationship Id="rId8" Type="http://schemas.openxmlformats.org/officeDocument/2006/relationships/image" Target="../media/image183.png"/></Relationships>
</file>

<file path=ppt/slides/_rels/slide17.xml.rels><?xml version="1.0" encoding="UTF-8" standalone="yes"?><Relationships xmlns="http://schemas.openxmlformats.org/package/2006/relationships"><Relationship Id="rId11" Type="http://schemas.openxmlformats.org/officeDocument/2006/relationships/image" Target="../media/image7.png"/><Relationship Id="rId10" Type="http://schemas.openxmlformats.org/officeDocument/2006/relationships/image" Target="../media/image4.png"/><Relationship Id="rId12" Type="http://schemas.openxmlformats.org/officeDocument/2006/relationships/image" Target="../media/image157.png"/><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63.jpg"/><Relationship Id="rId4" Type="http://schemas.openxmlformats.org/officeDocument/2006/relationships/image" Target="../media/image187.jpg"/><Relationship Id="rId9" Type="http://schemas.openxmlformats.org/officeDocument/2006/relationships/image" Target="../media/image166.png"/><Relationship Id="rId5" Type="http://schemas.openxmlformats.org/officeDocument/2006/relationships/image" Target="../media/image161.png"/><Relationship Id="rId6" Type="http://schemas.openxmlformats.org/officeDocument/2006/relationships/image" Target="../media/image160.png"/><Relationship Id="rId7" Type="http://schemas.openxmlformats.org/officeDocument/2006/relationships/image" Target="../media/image158.jpg"/><Relationship Id="rId8" Type="http://schemas.openxmlformats.org/officeDocument/2006/relationships/image" Target="../media/image168.jpg"/></Relationships>
</file>

<file path=ppt/slides/_rels/slide18.xml.rels><?xml version="1.0" encoding="UTF-8" standalone="yes"?><Relationships xmlns="http://schemas.openxmlformats.org/package/2006/relationships"><Relationship Id="rId11" Type="http://schemas.openxmlformats.org/officeDocument/2006/relationships/image" Target="../media/image174.png"/><Relationship Id="rId10" Type="http://schemas.openxmlformats.org/officeDocument/2006/relationships/image" Target="../media/image165.png"/><Relationship Id="rId13" Type="http://schemas.openxmlformats.org/officeDocument/2006/relationships/image" Target="../media/image167.png"/><Relationship Id="rId12" Type="http://schemas.openxmlformats.org/officeDocument/2006/relationships/image" Target="../media/image170.png"/><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image" Target="../media/image181.png"/><Relationship Id="rId14" Type="http://schemas.openxmlformats.org/officeDocument/2006/relationships/image" Target="../media/image171.png"/><Relationship Id="rId5" Type="http://schemas.openxmlformats.org/officeDocument/2006/relationships/image" Target="../media/image176.png"/><Relationship Id="rId6" Type="http://schemas.openxmlformats.org/officeDocument/2006/relationships/image" Target="../media/image194.png"/><Relationship Id="rId7" Type="http://schemas.openxmlformats.org/officeDocument/2006/relationships/image" Target="../media/image175.png"/><Relationship Id="rId8" Type="http://schemas.openxmlformats.org/officeDocument/2006/relationships/image" Target="../media/image164.png"/></Relationships>
</file>

<file path=ppt/slides/_rels/slide19.xml.rels><?xml version="1.0" encoding="UTF-8" standalone="yes"?><Relationships xmlns="http://schemas.openxmlformats.org/package/2006/relationships"><Relationship Id="rId11" Type="http://schemas.openxmlformats.org/officeDocument/2006/relationships/image" Target="../media/image180.png"/><Relationship Id="rId10" Type="http://schemas.openxmlformats.org/officeDocument/2006/relationships/image" Target="../media/image182.png"/><Relationship Id="rId13" Type="http://schemas.openxmlformats.org/officeDocument/2006/relationships/image" Target="../media/image188.png"/><Relationship Id="rId12" Type="http://schemas.openxmlformats.org/officeDocument/2006/relationships/image" Target="../media/image189.png"/><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73.png"/><Relationship Id="rId4" Type="http://schemas.openxmlformats.org/officeDocument/2006/relationships/image" Target="../media/image172.png"/><Relationship Id="rId9" Type="http://schemas.openxmlformats.org/officeDocument/2006/relationships/image" Target="../media/image177.png"/><Relationship Id="rId5" Type="http://schemas.openxmlformats.org/officeDocument/2006/relationships/image" Target="../media/image190.png"/><Relationship Id="rId6" Type="http://schemas.openxmlformats.org/officeDocument/2006/relationships/image" Target="../media/image192.png"/><Relationship Id="rId7" Type="http://schemas.openxmlformats.org/officeDocument/2006/relationships/image" Target="../media/image179.png"/><Relationship Id="rId8" Type="http://schemas.openxmlformats.org/officeDocument/2006/relationships/image" Target="../media/image186.png"/></Relationships>
</file>

<file path=ppt/slides/_rels/slide20.xml.rels><?xml version="1.0" encoding="UTF-8" standalone="yes"?><Relationships xmlns="http://schemas.openxmlformats.org/package/2006/relationships"><Relationship Id="rId11" Type="http://schemas.openxmlformats.org/officeDocument/2006/relationships/image" Target="../media/image7.png"/><Relationship Id="rId10" Type="http://schemas.openxmlformats.org/officeDocument/2006/relationships/image" Target="../media/image4.png"/><Relationship Id="rId12" Type="http://schemas.openxmlformats.org/officeDocument/2006/relationships/image" Target="../media/image196.png"/><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image" Target="../media/image33.png"/><Relationship Id="rId9" Type="http://schemas.openxmlformats.org/officeDocument/2006/relationships/image" Target="../media/image214.png"/><Relationship Id="rId5" Type="http://schemas.openxmlformats.org/officeDocument/2006/relationships/image" Target="../media/image274.png"/><Relationship Id="rId6" Type="http://schemas.openxmlformats.org/officeDocument/2006/relationships/image" Target="../media/image191.png"/><Relationship Id="rId7" Type="http://schemas.openxmlformats.org/officeDocument/2006/relationships/image" Target="../media/image197.png"/><Relationship Id="rId8" Type="http://schemas.openxmlformats.org/officeDocument/2006/relationships/image" Target="../media/image195.png"/></Relationships>
</file>

<file path=ppt/slides/_rels/slide21.xml.rels><?xml version="1.0" encoding="UTF-8" standalone="yes"?><Relationships xmlns="http://schemas.openxmlformats.org/package/2006/relationships"><Relationship Id="rId11" Type="http://schemas.openxmlformats.org/officeDocument/2006/relationships/image" Target="../media/image198.png"/><Relationship Id="rId10" Type="http://schemas.openxmlformats.org/officeDocument/2006/relationships/image" Target="../media/image210.png"/><Relationship Id="rId13" Type="http://schemas.openxmlformats.org/officeDocument/2006/relationships/image" Target="../media/image7.png"/><Relationship Id="rId12"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75.png"/><Relationship Id="rId4" Type="http://schemas.openxmlformats.org/officeDocument/2006/relationships/image" Target="../media/image33.png"/><Relationship Id="rId9" Type="http://schemas.openxmlformats.org/officeDocument/2006/relationships/image" Target="../media/image217.png"/><Relationship Id="rId14" Type="http://schemas.openxmlformats.org/officeDocument/2006/relationships/image" Target="../media/image199.png"/><Relationship Id="rId5" Type="http://schemas.openxmlformats.org/officeDocument/2006/relationships/image" Target="../media/image274.png"/><Relationship Id="rId6" Type="http://schemas.openxmlformats.org/officeDocument/2006/relationships/image" Target="../media/image191.png"/><Relationship Id="rId7" Type="http://schemas.openxmlformats.org/officeDocument/2006/relationships/image" Target="../media/image212.png"/><Relationship Id="rId8" Type="http://schemas.openxmlformats.org/officeDocument/2006/relationships/image" Target="../media/image201.png"/></Relationships>
</file>

<file path=ppt/slides/_rels/slide22.xml.rels><?xml version="1.0" encoding="UTF-8" standalone="yes"?><Relationships xmlns="http://schemas.openxmlformats.org/package/2006/relationships"><Relationship Id="rId11" Type="http://schemas.openxmlformats.org/officeDocument/2006/relationships/image" Target="../media/image207.png"/><Relationship Id="rId10" Type="http://schemas.openxmlformats.org/officeDocument/2006/relationships/image" Target="../media/image203.png"/><Relationship Id="rId13" Type="http://schemas.openxmlformats.org/officeDocument/2006/relationships/image" Target="../media/image211.png"/><Relationship Id="rId12" Type="http://schemas.openxmlformats.org/officeDocument/2006/relationships/image" Target="../media/image249.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08.png"/><Relationship Id="rId4" Type="http://schemas.openxmlformats.org/officeDocument/2006/relationships/image" Target="../media/image200.jpg"/><Relationship Id="rId9" Type="http://schemas.openxmlformats.org/officeDocument/2006/relationships/image" Target="../media/image205.png"/><Relationship Id="rId5" Type="http://schemas.openxmlformats.org/officeDocument/2006/relationships/image" Target="../media/image206.png"/><Relationship Id="rId6" Type="http://schemas.openxmlformats.org/officeDocument/2006/relationships/image" Target="../media/image4.png"/><Relationship Id="rId7" Type="http://schemas.openxmlformats.org/officeDocument/2006/relationships/image" Target="../media/image7.png"/><Relationship Id="rId8" Type="http://schemas.openxmlformats.org/officeDocument/2006/relationships/image" Target="../media/image204.png"/></Relationships>
</file>

<file path=ppt/slides/_rels/slide23.xml.rels><?xml version="1.0" encoding="UTF-8" standalone="yes"?><Relationships xmlns="http://schemas.openxmlformats.org/package/2006/relationships"><Relationship Id="rId11" Type="http://schemas.openxmlformats.org/officeDocument/2006/relationships/image" Target="../media/image218.png"/><Relationship Id="rId10" Type="http://schemas.openxmlformats.org/officeDocument/2006/relationships/image" Target="../media/image215.png"/><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13.png"/><Relationship Id="rId4" Type="http://schemas.openxmlformats.org/officeDocument/2006/relationships/image" Target="../media/image209.png"/><Relationship Id="rId9" Type="http://schemas.openxmlformats.org/officeDocument/2006/relationships/image" Target="../media/image7.png"/><Relationship Id="rId5" Type="http://schemas.openxmlformats.org/officeDocument/2006/relationships/image" Target="../media/image222.png"/><Relationship Id="rId6" Type="http://schemas.openxmlformats.org/officeDocument/2006/relationships/image" Target="../media/image229.png"/><Relationship Id="rId7" Type="http://schemas.openxmlformats.org/officeDocument/2006/relationships/image" Target="../media/image219.jpg"/><Relationship Id="rId8" Type="http://schemas.openxmlformats.org/officeDocument/2006/relationships/image" Target="../media/image2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27.png"/><Relationship Id="rId4" Type="http://schemas.openxmlformats.org/officeDocument/2006/relationships/image" Target="../media/image7.png"/><Relationship Id="rId9" Type="http://schemas.openxmlformats.org/officeDocument/2006/relationships/image" Target="../media/image230.png"/><Relationship Id="rId5" Type="http://schemas.openxmlformats.org/officeDocument/2006/relationships/image" Target="../media/image4.png"/><Relationship Id="rId6" Type="http://schemas.openxmlformats.org/officeDocument/2006/relationships/image" Target="../media/image221.jpg"/><Relationship Id="rId7" Type="http://schemas.openxmlformats.org/officeDocument/2006/relationships/image" Target="../media/image231.jpg"/><Relationship Id="rId8" Type="http://schemas.openxmlformats.org/officeDocument/2006/relationships/image" Target="../media/image224.jpg"/></Relationships>
</file>

<file path=ppt/slides/_rels/slide25.xml.rels><?xml version="1.0" encoding="UTF-8" standalone="yes"?><Relationships xmlns="http://schemas.openxmlformats.org/package/2006/relationships"><Relationship Id="rId20" Type="http://schemas.openxmlformats.org/officeDocument/2006/relationships/image" Target="../media/image244.png"/><Relationship Id="rId11" Type="http://schemas.openxmlformats.org/officeDocument/2006/relationships/image" Target="../media/image234.png"/><Relationship Id="rId22" Type="http://schemas.openxmlformats.org/officeDocument/2006/relationships/image" Target="../media/image238.png"/><Relationship Id="rId10" Type="http://schemas.openxmlformats.org/officeDocument/2006/relationships/image" Target="../media/image232.png"/><Relationship Id="rId21" Type="http://schemas.openxmlformats.org/officeDocument/2006/relationships/image" Target="../media/image248.png"/><Relationship Id="rId13" Type="http://schemas.openxmlformats.org/officeDocument/2006/relationships/image" Target="../media/image235.png"/><Relationship Id="rId12" Type="http://schemas.openxmlformats.org/officeDocument/2006/relationships/image" Target="../media/image237.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20.jpg"/><Relationship Id="rId4" Type="http://schemas.openxmlformats.org/officeDocument/2006/relationships/image" Target="../media/image223.png"/><Relationship Id="rId9" Type="http://schemas.openxmlformats.org/officeDocument/2006/relationships/image" Target="../media/image233.png"/><Relationship Id="rId15" Type="http://schemas.openxmlformats.org/officeDocument/2006/relationships/image" Target="../media/image239.png"/><Relationship Id="rId14" Type="http://schemas.openxmlformats.org/officeDocument/2006/relationships/image" Target="../media/image240.png"/><Relationship Id="rId17" Type="http://schemas.openxmlformats.org/officeDocument/2006/relationships/image" Target="../media/image242.png"/><Relationship Id="rId16" Type="http://schemas.openxmlformats.org/officeDocument/2006/relationships/image" Target="../media/image236.png"/><Relationship Id="rId5" Type="http://schemas.openxmlformats.org/officeDocument/2006/relationships/image" Target="../media/image228.png"/><Relationship Id="rId19" Type="http://schemas.openxmlformats.org/officeDocument/2006/relationships/image" Target="../media/image253.png"/><Relationship Id="rId6" Type="http://schemas.openxmlformats.org/officeDocument/2006/relationships/image" Target="../media/image243.png"/><Relationship Id="rId18" Type="http://schemas.openxmlformats.org/officeDocument/2006/relationships/image" Target="../media/image263.png"/><Relationship Id="rId7" Type="http://schemas.openxmlformats.org/officeDocument/2006/relationships/image" Target="../media/image225.png"/><Relationship Id="rId8" Type="http://schemas.openxmlformats.org/officeDocument/2006/relationships/image" Target="../media/image2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41.png"/><Relationship Id="rId4" Type="http://schemas.openxmlformats.org/officeDocument/2006/relationships/image" Target="../media/image256.png"/><Relationship Id="rId9" Type="http://schemas.openxmlformats.org/officeDocument/2006/relationships/image" Target="../media/image246.png"/><Relationship Id="rId5" Type="http://schemas.openxmlformats.org/officeDocument/2006/relationships/image" Target="../media/image245.png"/><Relationship Id="rId6" Type="http://schemas.openxmlformats.org/officeDocument/2006/relationships/image" Target="../media/image250.png"/><Relationship Id="rId7" Type="http://schemas.openxmlformats.org/officeDocument/2006/relationships/image" Target="../media/image4.png"/><Relationship Id="rId8" Type="http://schemas.openxmlformats.org/officeDocument/2006/relationships/image" Target="../media/image7.png"/></Relationships>
</file>

<file path=ppt/slides/_rels/slide27.xml.rels><?xml version="1.0" encoding="UTF-8" standalone="yes"?><Relationships xmlns="http://schemas.openxmlformats.org/package/2006/relationships"><Relationship Id="rId11" Type="http://schemas.openxmlformats.org/officeDocument/2006/relationships/image" Target="../media/image251.png"/><Relationship Id="rId10" Type="http://schemas.openxmlformats.org/officeDocument/2006/relationships/image" Target="../media/image257.png"/><Relationship Id="rId13" Type="http://schemas.openxmlformats.org/officeDocument/2006/relationships/image" Target="../media/image252.png"/><Relationship Id="rId12" Type="http://schemas.openxmlformats.org/officeDocument/2006/relationships/image" Target="../media/image254.png"/><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image" Target="../media/image271.png"/><Relationship Id="rId15" Type="http://schemas.openxmlformats.org/officeDocument/2006/relationships/image" Target="../media/image266.png"/><Relationship Id="rId14" Type="http://schemas.openxmlformats.org/officeDocument/2006/relationships/image" Target="../media/image272.png"/><Relationship Id="rId17" Type="http://schemas.openxmlformats.org/officeDocument/2006/relationships/image" Target="../media/image261.png"/><Relationship Id="rId16" Type="http://schemas.openxmlformats.org/officeDocument/2006/relationships/image" Target="../media/image265.png"/><Relationship Id="rId5" Type="http://schemas.openxmlformats.org/officeDocument/2006/relationships/image" Target="../media/image259.png"/><Relationship Id="rId6" Type="http://schemas.openxmlformats.org/officeDocument/2006/relationships/image" Target="../media/image247.png"/><Relationship Id="rId18" Type="http://schemas.openxmlformats.org/officeDocument/2006/relationships/image" Target="../media/image260.png"/><Relationship Id="rId7" Type="http://schemas.openxmlformats.org/officeDocument/2006/relationships/image" Target="../media/image258.png"/><Relationship Id="rId8" Type="http://schemas.openxmlformats.org/officeDocument/2006/relationships/image" Target="../media/image25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264.png"/><Relationship Id="rId6" Type="http://schemas.openxmlformats.org/officeDocument/2006/relationships/image" Target="../media/image269.png"/><Relationship Id="rId7" Type="http://schemas.openxmlformats.org/officeDocument/2006/relationships/image" Target="../media/image268.png"/><Relationship Id="rId8" Type="http://schemas.openxmlformats.org/officeDocument/2006/relationships/image" Target="../media/image27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67.png"/><Relationship Id="rId4" Type="http://schemas.openxmlformats.org/officeDocument/2006/relationships/image" Target="../media/image262.png"/><Relationship Id="rId5" Type="http://schemas.openxmlformats.org/officeDocument/2006/relationships/image" Target="../media/image4.png"/><Relationship Id="rId6"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grpSp>
        <p:nvGrpSpPr>
          <p:cNvPr id="48" name="Google Shape;48;p1"/>
          <p:cNvGrpSpPr/>
          <p:nvPr/>
        </p:nvGrpSpPr>
        <p:grpSpPr>
          <a:xfrm>
            <a:off x="0" y="60959"/>
            <a:ext cx="7918704" cy="822959"/>
            <a:chOff x="0" y="60959"/>
            <a:chExt cx="7918704" cy="822959"/>
          </a:xfrm>
        </p:grpSpPr>
        <p:pic>
          <p:nvPicPr>
            <p:cNvPr id="49" name="Google Shape;49;p1"/>
            <p:cNvPicPr preferRelativeResize="0"/>
            <p:nvPr/>
          </p:nvPicPr>
          <p:blipFill rotWithShape="1">
            <a:blip r:embed="rId3">
              <a:alphaModFix/>
            </a:blip>
            <a:srcRect b="0" l="0" r="0" t="0"/>
            <a:stretch/>
          </p:blipFill>
          <p:spPr>
            <a:xfrm>
              <a:off x="0" y="60959"/>
              <a:ext cx="1383792" cy="822959"/>
            </a:xfrm>
            <a:prstGeom prst="rect">
              <a:avLst/>
            </a:prstGeom>
            <a:noFill/>
            <a:ln>
              <a:noFill/>
            </a:ln>
          </p:spPr>
        </p:pic>
        <p:pic>
          <p:nvPicPr>
            <p:cNvPr id="50" name="Google Shape;50;p1"/>
            <p:cNvPicPr preferRelativeResize="0"/>
            <p:nvPr/>
          </p:nvPicPr>
          <p:blipFill rotWithShape="1">
            <a:blip r:embed="rId4">
              <a:alphaModFix/>
            </a:blip>
            <a:srcRect b="0" l="0" r="0" t="0"/>
            <a:stretch/>
          </p:blipFill>
          <p:spPr>
            <a:xfrm>
              <a:off x="3253740" y="60959"/>
              <a:ext cx="4664964" cy="822959"/>
            </a:xfrm>
            <a:prstGeom prst="rect">
              <a:avLst/>
            </a:prstGeom>
            <a:noFill/>
            <a:ln>
              <a:noFill/>
            </a:ln>
          </p:spPr>
        </p:pic>
      </p:grpSp>
      <p:pic>
        <p:nvPicPr>
          <p:cNvPr id="51" name="Google Shape;51;p1"/>
          <p:cNvPicPr preferRelativeResize="0"/>
          <p:nvPr/>
        </p:nvPicPr>
        <p:blipFill rotWithShape="1">
          <a:blip r:embed="rId5">
            <a:alphaModFix/>
          </a:blip>
          <a:srcRect b="0" l="0" r="0" t="0"/>
          <a:stretch/>
        </p:blipFill>
        <p:spPr>
          <a:xfrm>
            <a:off x="9755123" y="3047"/>
            <a:ext cx="1741931" cy="1324355"/>
          </a:xfrm>
          <a:prstGeom prst="rect">
            <a:avLst/>
          </a:prstGeom>
          <a:noFill/>
          <a:ln>
            <a:noFill/>
          </a:ln>
        </p:spPr>
      </p:pic>
      <p:pic>
        <p:nvPicPr>
          <p:cNvPr id="52" name="Google Shape;52;p1"/>
          <p:cNvPicPr preferRelativeResize="0"/>
          <p:nvPr/>
        </p:nvPicPr>
        <p:blipFill rotWithShape="1">
          <a:blip r:embed="rId6">
            <a:alphaModFix/>
          </a:blip>
          <a:srcRect b="0" l="0" r="0" t="0"/>
          <a:stretch/>
        </p:blipFill>
        <p:spPr>
          <a:xfrm>
            <a:off x="387095" y="2026919"/>
            <a:ext cx="11015471" cy="3328416"/>
          </a:xfrm>
          <a:prstGeom prst="rect">
            <a:avLst/>
          </a:prstGeom>
          <a:noFill/>
          <a:ln>
            <a:noFill/>
          </a:ln>
        </p:spPr>
      </p:pic>
      <p:grpSp>
        <p:nvGrpSpPr>
          <p:cNvPr id="53" name="Google Shape;53;p1"/>
          <p:cNvGrpSpPr/>
          <p:nvPr/>
        </p:nvGrpSpPr>
        <p:grpSpPr>
          <a:xfrm>
            <a:off x="160020" y="924686"/>
            <a:ext cx="11470005" cy="4658232"/>
            <a:chOff x="160020" y="924686"/>
            <a:chExt cx="11470005" cy="4658232"/>
          </a:xfrm>
        </p:grpSpPr>
        <p:sp>
          <p:nvSpPr>
            <p:cNvPr id="54" name="Google Shape;54;p1"/>
            <p:cNvSpPr/>
            <p:nvPr/>
          </p:nvSpPr>
          <p:spPr>
            <a:xfrm>
              <a:off x="160020" y="1799589"/>
              <a:ext cx="11470005" cy="3783329"/>
            </a:xfrm>
            <a:custGeom>
              <a:rect b="b" l="l" r="r" t="t"/>
              <a:pathLst>
                <a:path extrusionOk="0" h="3783329" w="11470005">
                  <a:moveTo>
                    <a:pt x="11286744" y="3554730"/>
                  </a:moveTo>
                  <a:lnTo>
                    <a:pt x="228600" y="3554730"/>
                  </a:lnTo>
                  <a:lnTo>
                    <a:pt x="228600" y="228612"/>
                  </a:lnTo>
                  <a:lnTo>
                    <a:pt x="182880" y="228612"/>
                  </a:lnTo>
                  <a:lnTo>
                    <a:pt x="182880" y="3554730"/>
                  </a:lnTo>
                  <a:lnTo>
                    <a:pt x="182880" y="3600450"/>
                  </a:lnTo>
                  <a:lnTo>
                    <a:pt x="11286744" y="3600450"/>
                  </a:lnTo>
                  <a:lnTo>
                    <a:pt x="11286744" y="3554730"/>
                  </a:lnTo>
                  <a:close/>
                </a:path>
                <a:path extrusionOk="0" h="3783329" w="11470005">
                  <a:moveTo>
                    <a:pt x="11286744" y="228854"/>
                  </a:moveTo>
                  <a:lnTo>
                    <a:pt x="11241024" y="228854"/>
                  </a:lnTo>
                  <a:lnTo>
                    <a:pt x="11241024" y="3554222"/>
                  </a:lnTo>
                  <a:lnTo>
                    <a:pt x="11286744" y="3554222"/>
                  </a:lnTo>
                  <a:lnTo>
                    <a:pt x="11286744" y="228854"/>
                  </a:lnTo>
                  <a:close/>
                </a:path>
                <a:path extrusionOk="0" h="3783329" w="11470005">
                  <a:moveTo>
                    <a:pt x="11286744" y="182880"/>
                  </a:moveTo>
                  <a:lnTo>
                    <a:pt x="182880" y="182880"/>
                  </a:lnTo>
                  <a:lnTo>
                    <a:pt x="182880" y="228600"/>
                  </a:lnTo>
                  <a:lnTo>
                    <a:pt x="11286744" y="228600"/>
                  </a:lnTo>
                  <a:lnTo>
                    <a:pt x="11286744" y="182880"/>
                  </a:lnTo>
                  <a:close/>
                </a:path>
                <a:path extrusionOk="0" h="3783329" w="11470005">
                  <a:moveTo>
                    <a:pt x="11469624" y="137414"/>
                  </a:moveTo>
                  <a:lnTo>
                    <a:pt x="11332464" y="137414"/>
                  </a:lnTo>
                  <a:lnTo>
                    <a:pt x="11332464" y="3645662"/>
                  </a:lnTo>
                  <a:lnTo>
                    <a:pt x="11469624" y="3645674"/>
                  </a:lnTo>
                  <a:lnTo>
                    <a:pt x="11469624" y="137414"/>
                  </a:lnTo>
                  <a:close/>
                </a:path>
                <a:path extrusionOk="0" h="3783329" w="11470005">
                  <a:moveTo>
                    <a:pt x="11469624" y="0"/>
                  </a:moveTo>
                  <a:lnTo>
                    <a:pt x="0" y="0"/>
                  </a:lnTo>
                  <a:lnTo>
                    <a:pt x="0" y="137160"/>
                  </a:lnTo>
                  <a:lnTo>
                    <a:pt x="0" y="3646170"/>
                  </a:lnTo>
                  <a:lnTo>
                    <a:pt x="0" y="3783330"/>
                  </a:lnTo>
                  <a:lnTo>
                    <a:pt x="11469624" y="3783330"/>
                  </a:lnTo>
                  <a:lnTo>
                    <a:pt x="11469624" y="3646170"/>
                  </a:lnTo>
                  <a:lnTo>
                    <a:pt x="137160" y="3646170"/>
                  </a:lnTo>
                  <a:lnTo>
                    <a:pt x="137160" y="137160"/>
                  </a:lnTo>
                  <a:lnTo>
                    <a:pt x="11469624" y="137160"/>
                  </a:lnTo>
                  <a:lnTo>
                    <a:pt x="11469624" y="0"/>
                  </a:lnTo>
                  <a:close/>
                </a:path>
              </a:pathLst>
            </a:custGeom>
            <a:solidFill>
              <a:srgbClr val="63636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5" name="Google Shape;55;p1"/>
            <p:cNvPicPr preferRelativeResize="0"/>
            <p:nvPr/>
          </p:nvPicPr>
          <p:blipFill rotWithShape="1">
            <a:blip r:embed="rId7">
              <a:alphaModFix/>
            </a:blip>
            <a:srcRect b="0" l="0" r="0" t="0"/>
            <a:stretch/>
          </p:blipFill>
          <p:spPr>
            <a:xfrm>
              <a:off x="3579875" y="931163"/>
              <a:ext cx="4247387" cy="829055"/>
            </a:xfrm>
            <a:prstGeom prst="rect">
              <a:avLst/>
            </a:prstGeom>
            <a:noFill/>
            <a:ln>
              <a:noFill/>
            </a:ln>
          </p:spPr>
        </p:pic>
        <p:pic>
          <p:nvPicPr>
            <p:cNvPr id="56" name="Google Shape;56;p1"/>
            <p:cNvPicPr preferRelativeResize="0"/>
            <p:nvPr/>
          </p:nvPicPr>
          <p:blipFill rotWithShape="1">
            <a:blip r:embed="rId8">
              <a:alphaModFix/>
            </a:blip>
            <a:srcRect b="0" l="0" r="0" t="0"/>
            <a:stretch/>
          </p:blipFill>
          <p:spPr>
            <a:xfrm>
              <a:off x="3573525" y="924686"/>
              <a:ext cx="4225035" cy="806450"/>
            </a:xfrm>
            <a:prstGeom prst="rect">
              <a:avLst/>
            </a:prstGeom>
            <a:noFill/>
            <a:ln>
              <a:noFill/>
            </a:ln>
          </p:spPr>
        </p:pic>
      </p:grpSp>
      <p:sp>
        <p:nvSpPr>
          <p:cNvPr id="57" name="Google Shape;57;p1"/>
          <p:cNvSpPr txBox="1"/>
          <p:nvPr/>
        </p:nvSpPr>
        <p:spPr>
          <a:xfrm>
            <a:off x="10287000" y="6075533"/>
            <a:ext cx="2105025"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lt1"/>
                </a:solidFill>
                <a:latin typeface="Courgette"/>
                <a:ea typeface="Courgette"/>
                <a:cs typeface="Courgette"/>
                <a:sym typeface="Courgette"/>
              </a:rPr>
              <a:t>April 2023-May 2023</a:t>
            </a:r>
            <a:endParaRPr sz="1200">
              <a:solidFill>
                <a:schemeClr val="lt1"/>
              </a:solidFill>
              <a:latin typeface="Courgette"/>
              <a:ea typeface="Courgette"/>
              <a:cs typeface="Courgette"/>
              <a:sym typeface="Courgette"/>
            </a:endParaRPr>
          </a:p>
        </p:txBody>
      </p:sp>
      <p:sp>
        <p:nvSpPr>
          <p:cNvPr id="58" name="Google Shape;58;p1"/>
          <p:cNvSpPr/>
          <p:nvPr/>
        </p:nvSpPr>
        <p:spPr>
          <a:xfrm>
            <a:off x="824403" y="5596191"/>
            <a:ext cx="10140853"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chemeClr val="dk1"/>
                </a:solidFill>
                <a:latin typeface="Courgette"/>
                <a:ea typeface="Courgette"/>
                <a:cs typeface="Courgette"/>
                <a:sym typeface="Courgette"/>
              </a:rPr>
              <a:t>“Don’t wait for inspiration. It comes while working."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grpSp>
        <p:nvGrpSpPr>
          <p:cNvPr id="63" name="Google Shape;63;p2"/>
          <p:cNvGrpSpPr/>
          <p:nvPr/>
        </p:nvGrpSpPr>
        <p:grpSpPr>
          <a:xfrm>
            <a:off x="100583" y="0"/>
            <a:ext cx="11445240" cy="787908"/>
            <a:chOff x="100583" y="0"/>
            <a:chExt cx="11445240" cy="787908"/>
          </a:xfrm>
        </p:grpSpPr>
        <p:pic>
          <p:nvPicPr>
            <p:cNvPr id="64" name="Google Shape;64;p2"/>
            <p:cNvPicPr preferRelativeResize="0"/>
            <p:nvPr/>
          </p:nvPicPr>
          <p:blipFill rotWithShape="1">
            <a:blip r:embed="rId3">
              <a:alphaModFix/>
            </a:blip>
            <a:srcRect b="0" l="0" r="0" t="0"/>
            <a:stretch/>
          </p:blipFill>
          <p:spPr>
            <a:xfrm>
              <a:off x="10489692" y="0"/>
              <a:ext cx="1056131" cy="787908"/>
            </a:xfrm>
            <a:prstGeom prst="rect">
              <a:avLst/>
            </a:prstGeom>
            <a:noFill/>
            <a:ln>
              <a:noFill/>
            </a:ln>
          </p:spPr>
        </p:pic>
        <p:pic>
          <p:nvPicPr>
            <p:cNvPr id="65" name="Google Shape;65;p2"/>
            <p:cNvPicPr preferRelativeResize="0"/>
            <p:nvPr/>
          </p:nvPicPr>
          <p:blipFill rotWithShape="1">
            <a:blip r:embed="rId4">
              <a:alphaModFix/>
            </a:blip>
            <a:srcRect b="0" l="0" r="0" t="0"/>
            <a:stretch/>
          </p:blipFill>
          <p:spPr>
            <a:xfrm>
              <a:off x="100583" y="89915"/>
              <a:ext cx="883919" cy="524255"/>
            </a:xfrm>
            <a:prstGeom prst="rect">
              <a:avLst/>
            </a:prstGeom>
            <a:noFill/>
            <a:ln>
              <a:noFill/>
            </a:ln>
          </p:spPr>
        </p:pic>
      </p:grpSp>
      <p:grpSp>
        <p:nvGrpSpPr>
          <p:cNvPr id="66" name="Google Shape;66;p2"/>
          <p:cNvGrpSpPr/>
          <p:nvPr/>
        </p:nvGrpSpPr>
        <p:grpSpPr>
          <a:xfrm>
            <a:off x="0" y="33528"/>
            <a:ext cx="11684506" cy="5599175"/>
            <a:chOff x="0" y="33528"/>
            <a:chExt cx="11684506" cy="5599175"/>
          </a:xfrm>
        </p:grpSpPr>
        <p:pic>
          <p:nvPicPr>
            <p:cNvPr id="67" name="Google Shape;67;p2"/>
            <p:cNvPicPr preferRelativeResize="0"/>
            <p:nvPr/>
          </p:nvPicPr>
          <p:blipFill rotWithShape="1">
            <a:blip r:embed="rId5">
              <a:alphaModFix/>
            </a:blip>
            <a:srcRect b="0" l="0" r="0" t="0"/>
            <a:stretch/>
          </p:blipFill>
          <p:spPr>
            <a:xfrm>
              <a:off x="1757172" y="152399"/>
              <a:ext cx="2823972" cy="3585972"/>
            </a:xfrm>
            <a:prstGeom prst="rect">
              <a:avLst/>
            </a:prstGeom>
            <a:noFill/>
            <a:ln>
              <a:noFill/>
            </a:ln>
          </p:spPr>
        </p:pic>
        <p:pic>
          <p:nvPicPr>
            <p:cNvPr id="68" name="Google Shape;68;p2"/>
            <p:cNvPicPr preferRelativeResize="0"/>
            <p:nvPr/>
          </p:nvPicPr>
          <p:blipFill rotWithShape="1">
            <a:blip r:embed="rId6">
              <a:alphaModFix/>
            </a:blip>
            <a:srcRect b="0" l="0" r="0" t="0"/>
            <a:stretch/>
          </p:blipFill>
          <p:spPr>
            <a:xfrm>
              <a:off x="0" y="3343656"/>
              <a:ext cx="1799844" cy="2186940"/>
            </a:xfrm>
            <a:prstGeom prst="rect">
              <a:avLst/>
            </a:prstGeom>
            <a:noFill/>
            <a:ln>
              <a:noFill/>
            </a:ln>
          </p:spPr>
        </p:pic>
        <p:pic>
          <p:nvPicPr>
            <p:cNvPr id="69" name="Google Shape;69;p2"/>
            <p:cNvPicPr preferRelativeResize="0"/>
            <p:nvPr/>
          </p:nvPicPr>
          <p:blipFill rotWithShape="1">
            <a:blip r:embed="rId7">
              <a:alphaModFix/>
            </a:blip>
            <a:srcRect b="0" l="0" r="0" t="0"/>
            <a:stretch/>
          </p:blipFill>
          <p:spPr>
            <a:xfrm>
              <a:off x="4616196" y="33528"/>
              <a:ext cx="5910072" cy="4907280"/>
            </a:xfrm>
            <a:prstGeom prst="rect">
              <a:avLst/>
            </a:prstGeom>
            <a:noFill/>
            <a:ln>
              <a:noFill/>
            </a:ln>
          </p:spPr>
        </p:pic>
        <p:pic>
          <p:nvPicPr>
            <p:cNvPr id="70" name="Google Shape;70;p2"/>
            <p:cNvPicPr preferRelativeResize="0"/>
            <p:nvPr/>
          </p:nvPicPr>
          <p:blipFill rotWithShape="1">
            <a:blip r:embed="rId8">
              <a:alphaModFix/>
            </a:blip>
            <a:srcRect b="0" l="0" r="0" t="0"/>
            <a:stretch/>
          </p:blipFill>
          <p:spPr>
            <a:xfrm>
              <a:off x="7127747" y="3398519"/>
              <a:ext cx="1988820" cy="2234183"/>
            </a:xfrm>
            <a:prstGeom prst="rect">
              <a:avLst/>
            </a:prstGeom>
            <a:noFill/>
            <a:ln>
              <a:noFill/>
            </a:ln>
          </p:spPr>
        </p:pic>
        <p:pic>
          <p:nvPicPr>
            <p:cNvPr id="71" name="Google Shape;71;p2"/>
            <p:cNvPicPr preferRelativeResize="0"/>
            <p:nvPr/>
          </p:nvPicPr>
          <p:blipFill rotWithShape="1">
            <a:blip r:embed="rId9">
              <a:alphaModFix/>
            </a:blip>
            <a:srcRect b="0" l="0" r="0" t="0"/>
            <a:stretch/>
          </p:blipFill>
          <p:spPr>
            <a:xfrm>
              <a:off x="9720071" y="3346704"/>
              <a:ext cx="1964435" cy="2246376"/>
            </a:xfrm>
            <a:prstGeom prst="rect">
              <a:avLst/>
            </a:prstGeom>
            <a:noFill/>
            <a:ln>
              <a:noFill/>
            </a:ln>
          </p:spPr>
        </p:pic>
        <p:pic>
          <p:nvPicPr>
            <p:cNvPr id="72" name="Google Shape;72;p2"/>
            <p:cNvPicPr preferRelativeResize="0"/>
            <p:nvPr/>
          </p:nvPicPr>
          <p:blipFill rotWithShape="1">
            <a:blip r:embed="rId10">
              <a:alphaModFix/>
            </a:blip>
            <a:srcRect b="0" l="0" r="0" t="0"/>
            <a:stretch/>
          </p:blipFill>
          <p:spPr>
            <a:xfrm>
              <a:off x="10157459" y="1115567"/>
              <a:ext cx="1498092" cy="2234183"/>
            </a:xfrm>
            <a:prstGeom prst="rect">
              <a:avLst/>
            </a:prstGeom>
            <a:noFill/>
            <a:ln>
              <a:noFill/>
            </a:ln>
          </p:spPr>
        </p:pic>
        <p:pic>
          <p:nvPicPr>
            <p:cNvPr id="73" name="Google Shape;73;p2"/>
            <p:cNvPicPr preferRelativeResize="0"/>
            <p:nvPr/>
          </p:nvPicPr>
          <p:blipFill rotWithShape="1">
            <a:blip r:embed="rId11">
              <a:alphaModFix/>
            </a:blip>
            <a:srcRect b="0" l="0" r="0" t="0"/>
            <a:stretch/>
          </p:blipFill>
          <p:spPr>
            <a:xfrm>
              <a:off x="2421635" y="3345180"/>
              <a:ext cx="1947672" cy="2250948"/>
            </a:xfrm>
            <a:prstGeom prst="rect">
              <a:avLst/>
            </a:prstGeom>
            <a:noFill/>
            <a:ln>
              <a:noFill/>
            </a:ln>
          </p:spPr>
        </p:pic>
        <p:pic>
          <p:nvPicPr>
            <p:cNvPr id="74" name="Google Shape;74;p2"/>
            <p:cNvPicPr preferRelativeResize="0"/>
            <p:nvPr/>
          </p:nvPicPr>
          <p:blipFill rotWithShape="1">
            <a:blip r:embed="rId12">
              <a:alphaModFix/>
            </a:blip>
            <a:srcRect b="0" l="0" r="0" t="0"/>
            <a:stretch/>
          </p:blipFill>
          <p:spPr>
            <a:xfrm>
              <a:off x="4742688" y="3444239"/>
              <a:ext cx="2083308" cy="2188464"/>
            </a:xfrm>
            <a:prstGeom prst="rect">
              <a:avLst/>
            </a:prstGeom>
            <a:noFill/>
            <a:ln>
              <a:noFill/>
            </a:ln>
          </p:spPr>
        </p:pic>
        <p:pic>
          <p:nvPicPr>
            <p:cNvPr id="75" name="Google Shape;75;p2"/>
            <p:cNvPicPr preferRelativeResize="0"/>
            <p:nvPr/>
          </p:nvPicPr>
          <p:blipFill rotWithShape="1">
            <a:blip r:embed="rId13">
              <a:alphaModFix/>
            </a:blip>
            <a:srcRect b="0" l="0" r="0" t="0"/>
            <a:stretch/>
          </p:blipFill>
          <p:spPr>
            <a:xfrm>
              <a:off x="0" y="957072"/>
              <a:ext cx="1824227" cy="2270760"/>
            </a:xfrm>
            <a:prstGeom prst="rect">
              <a:avLst/>
            </a:prstGeom>
            <a:noFill/>
            <a:ln>
              <a:noFill/>
            </a:ln>
          </p:spPr>
        </p:pic>
        <p:pic>
          <p:nvPicPr>
            <p:cNvPr id="76" name="Google Shape;76;p2"/>
            <p:cNvPicPr preferRelativeResize="0"/>
            <p:nvPr/>
          </p:nvPicPr>
          <p:blipFill rotWithShape="1">
            <a:blip r:embed="rId14">
              <a:alphaModFix/>
            </a:blip>
            <a:srcRect b="0" l="0" r="0" t="0"/>
            <a:stretch/>
          </p:blipFill>
          <p:spPr>
            <a:xfrm>
              <a:off x="5917819" y="133604"/>
              <a:ext cx="3271901" cy="303784"/>
            </a:xfrm>
            <a:prstGeom prst="rect">
              <a:avLst/>
            </a:prstGeom>
            <a:noFill/>
            <a:ln>
              <a:noFill/>
            </a:ln>
          </p:spPr>
        </p:pic>
      </p:grpSp>
      <p:sp>
        <p:nvSpPr>
          <p:cNvPr id="77" name="Google Shape;77;p2"/>
          <p:cNvSpPr txBox="1"/>
          <p:nvPr/>
        </p:nvSpPr>
        <p:spPr>
          <a:xfrm>
            <a:off x="9533381" y="5698032"/>
            <a:ext cx="1636395"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CLASS-1</a:t>
            </a:r>
            <a:endParaRPr sz="4000">
              <a:solidFill>
                <a:schemeClr val="dk1"/>
              </a:solidFill>
              <a:latin typeface="Impact"/>
              <a:ea typeface="Impact"/>
              <a:cs typeface="Impact"/>
              <a:sym typeface="Impact"/>
            </a:endParaRPr>
          </a:p>
        </p:txBody>
      </p:sp>
      <p:grpSp>
        <p:nvGrpSpPr>
          <p:cNvPr id="78" name="Google Shape;78;p2"/>
          <p:cNvGrpSpPr/>
          <p:nvPr/>
        </p:nvGrpSpPr>
        <p:grpSpPr>
          <a:xfrm>
            <a:off x="309968" y="5829973"/>
            <a:ext cx="9070251" cy="409282"/>
            <a:chOff x="309968" y="5829973"/>
            <a:chExt cx="9070251" cy="409282"/>
          </a:xfrm>
        </p:grpSpPr>
        <p:pic>
          <p:nvPicPr>
            <p:cNvPr id="79" name="Google Shape;79;p2"/>
            <p:cNvPicPr preferRelativeResize="0"/>
            <p:nvPr/>
          </p:nvPicPr>
          <p:blipFill rotWithShape="1">
            <a:blip r:embed="rId15">
              <a:alphaModFix/>
            </a:blip>
            <a:srcRect b="0" l="0" r="0" t="0"/>
            <a:stretch/>
          </p:blipFill>
          <p:spPr>
            <a:xfrm>
              <a:off x="315467" y="5835396"/>
              <a:ext cx="9064752" cy="403859"/>
            </a:xfrm>
            <a:prstGeom prst="rect">
              <a:avLst/>
            </a:prstGeom>
            <a:noFill/>
            <a:ln>
              <a:noFill/>
            </a:ln>
          </p:spPr>
        </p:pic>
        <p:pic>
          <p:nvPicPr>
            <p:cNvPr id="80" name="Google Shape;80;p2"/>
            <p:cNvPicPr preferRelativeResize="0"/>
            <p:nvPr/>
          </p:nvPicPr>
          <p:blipFill rotWithShape="1">
            <a:blip r:embed="rId16">
              <a:alphaModFix/>
            </a:blip>
            <a:srcRect b="0" l="0" r="0" t="0"/>
            <a:stretch/>
          </p:blipFill>
          <p:spPr>
            <a:xfrm>
              <a:off x="309968" y="5829973"/>
              <a:ext cx="9046756" cy="385051"/>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grpSp>
        <p:nvGrpSpPr>
          <p:cNvPr id="85" name="Google Shape;85;p3"/>
          <p:cNvGrpSpPr/>
          <p:nvPr/>
        </p:nvGrpSpPr>
        <p:grpSpPr>
          <a:xfrm>
            <a:off x="6452616" y="0"/>
            <a:ext cx="5151119" cy="4002022"/>
            <a:chOff x="6452616" y="0"/>
            <a:chExt cx="5151119" cy="4002022"/>
          </a:xfrm>
        </p:grpSpPr>
        <p:pic>
          <p:nvPicPr>
            <p:cNvPr id="86" name="Google Shape;86;p3"/>
            <p:cNvPicPr preferRelativeResize="0"/>
            <p:nvPr/>
          </p:nvPicPr>
          <p:blipFill rotWithShape="1">
            <a:blip r:embed="rId3">
              <a:alphaModFix/>
            </a:blip>
            <a:srcRect b="0" l="0" r="0" t="0"/>
            <a:stretch/>
          </p:blipFill>
          <p:spPr>
            <a:xfrm>
              <a:off x="6452616" y="100583"/>
              <a:ext cx="3334512" cy="3901439"/>
            </a:xfrm>
            <a:prstGeom prst="rect">
              <a:avLst/>
            </a:prstGeom>
            <a:noFill/>
            <a:ln>
              <a:noFill/>
            </a:ln>
          </p:spPr>
        </p:pic>
        <p:pic>
          <p:nvPicPr>
            <p:cNvPr id="87" name="Google Shape;87;p3"/>
            <p:cNvPicPr preferRelativeResize="0"/>
            <p:nvPr/>
          </p:nvPicPr>
          <p:blipFill rotWithShape="1">
            <a:blip r:embed="rId4">
              <a:alphaModFix/>
            </a:blip>
            <a:srcRect b="0" l="0" r="0" t="0"/>
            <a:stretch/>
          </p:blipFill>
          <p:spPr>
            <a:xfrm>
              <a:off x="10547604" y="0"/>
              <a:ext cx="1056131" cy="801624"/>
            </a:xfrm>
            <a:prstGeom prst="rect">
              <a:avLst/>
            </a:prstGeom>
            <a:noFill/>
            <a:ln>
              <a:noFill/>
            </a:ln>
          </p:spPr>
        </p:pic>
      </p:grpSp>
      <p:pic>
        <p:nvPicPr>
          <p:cNvPr id="88" name="Google Shape;88;p3"/>
          <p:cNvPicPr preferRelativeResize="0"/>
          <p:nvPr/>
        </p:nvPicPr>
        <p:blipFill rotWithShape="1">
          <a:blip r:embed="rId5">
            <a:alphaModFix/>
          </a:blip>
          <a:srcRect b="0" l="0" r="0" t="0"/>
          <a:stretch/>
        </p:blipFill>
        <p:spPr>
          <a:xfrm>
            <a:off x="158495" y="103631"/>
            <a:ext cx="885444" cy="524256"/>
          </a:xfrm>
          <a:prstGeom prst="rect">
            <a:avLst/>
          </a:prstGeom>
          <a:noFill/>
          <a:ln>
            <a:noFill/>
          </a:ln>
        </p:spPr>
      </p:pic>
      <p:grpSp>
        <p:nvGrpSpPr>
          <p:cNvPr id="89" name="Google Shape;89;p3"/>
          <p:cNvGrpSpPr/>
          <p:nvPr/>
        </p:nvGrpSpPr>
        <p:grpSpPr>
          <a:xfrm>
            <a:off x="67056" y="0"/>
            <a:ext cx="6579107" cy="5750051"/>
            <a:chOff x="67056" y="0"/>
            <a:chExt cx="6579107" cy="5750051"/>
          </a:xfrm>
        </p:grpSpPr>
        <p:pic>
          <p:nvPicPr>
            <p:cNvPr id="90" name="Google Shape;90;p3"/>
            <p:cNvPicPr preferRelativeResize="0"/>
            <p:nvPr/>
          </p:nvPicPr>
          <p:blipFill rotWithShape="1">
            <a:blip r:embed="rId6">
              <a:alphaModFix/>
            </a:blip>
            <a:srcRect b="0" l="0" r="0" t="0"/>
            <a:stretch/>
          </p:blipFill>
          <p:spPr>
            <a:xfrm>
              <a:off x="2659379" y="0"/>
              <a:ext cx="3986784" cy="5710428"/>
            </a:xfrm>
            <a:prstGeom prst="rect">
              <a:avLst/>
            </a:prstGeom>
            <a:noFill/>
            <a:ln>
              <a:noFill/>
            </a:ln>
          </p:spPr>
        </p:pic>
        <p:pic>
          <p:nvPicPr>
            <p:cNvPr id="91" name="Google Shape;91;p3"/>
            <p:cNvPicPr preferRelativeResize="0"/>
            <p:nvPr/>
          </p:nvPicPr>
          <p:blipFill rotWithShape="1">
            <a:blip r:embed="rId7">
              <a:alphaModFix/>
            </a:blip>
            <a:srcRect b="0" l="0" r="0" t="0"/>
            <a:stretch/>
          </p:blipFill>
          <p:spPr>
            <a:xfrm>
              <a:off x="2723388" y="0"/>
              <a:ext cx="3803904" cy="5591556"/>
            </a:xfrm>
            <a:prstGeom prst="rect">
              <a:avLst/>
            </a:prstGeom>
            <a:noFill/>
            <a:ln>
              <a:noFill/>
            </a:ln>
          </p:spPr>
        </p:pic>
        <p:sp>
          <p:nvSpPr>
            <p:cNvPr id="92" name="Google Shape;92;p3"/>
            <p:cNvSpPr/>
            <p:nvPr/>
          </p:nvSpPr>
          <p:spPr>
            <a:xfrm>
              <a:off x="2704338" y="0"/>
              <a:ext cx="3842385" cy="5610860"/>
            </a:xfrm>
            <a:custGeom>
              <a:rect b="b" l="l" r="r" t="t"/>
              <a:pathLst>
                <a:path extrusionOk="0" h="5610860" w="3842384">
                  <a:moveTo>
                    <a:pt x="0" y="5610606"/>
                  </a:moveTo>
                  <a:lnTo>
                    <a:pt x="3842004" y="5610606"/>
                  </a:lnTo>
                  <a:lnTo>
                    <a:pt x="3842004" y="0"/>
                  </a:lnTo>
                </a:path>
                <a:path extrusionOk="0" h="5610860" w="3842384">
                  <a:moveTo>
                    <a:pt x="0" y="0"/>
                  </a:moveTo>
                  <a:lnTo>
                    <a:pt x="0" y="5610606"/>
                  </a:lnTo>
                </a:path>
              </a:pathLst>
            </a:custGeom>
            <a:noFill/>
            <a:ln cap="flat" cmpd="sng" w="381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93" name="Google Shape;93;p3"/>
            <p:cNvPicPr preferRelativeResize="0"/>
            <p:nvPr/>
          </p:nvPicPr>
          <p:blipFill rotWithShape="1">
            <a:blip r:embed="rId8">
              <a:alphaModFix/>
            </a:blip>
            <a:srcRect b="0" l="0" r="0" t="0"/>
            <a:stretch/>
          </p:blipFill>
          <p:spPr>
            <a:xfrm>
              <a:off x="67056" y="3479291"/>
              <a:ext cx="2875788" cy="2270760"/>
            </a:xfrm>
            <a:prstGeom prst="rect">
              <a:avLst/>
            </a:prstGeom>
            <a:noFill/>
            <a:ln>
              <a:noFill/>
            </a:ln>
          </p:spPr>
        </p:pic>
        <p:pic>
          <p:nvPicPr>
            <p:cNvPr id="94" name="Google Shape;94;p3"/>
            <p:cNvPicPr preferRelativeResize="0"/>
            <p:nvPr/>
          </p:nvPicPr>
          <p:blipFill rotWithShape="1">
            <a:blip r:embed="rId9">
              <a:alphaModFix/>
            </a:blip>
            <a:srcRect b="0" l="0" r="0" t="0"/>
            <a:stretch/>
          </p:blipFill>
          <p:spPr>
            <a:xfrm>
              <a:off x="140208" y="463295"/>
              <a:ext cx="2729484" cy="3451859"/>
            </a:xfrm>
            <a:prstGeom prst="rect">
              <a:avLst/>
            </a:prstGeom>
            <a:noFill/>
            <a:ln>
              <a:noFill/>
            </a:ln>
          </p:spPr>
        </p:pic>
      </p:grpSp>
      <p:pic>
        <p:nvPicPr>
          <p:cNvPr id="95" name="Google Shape;95;p3"/>
          <p:cNvPicPr preferRelativeResize="0"/>
          <p:nvPr/>
        </p:nvPicPr>
        <p:blipFill rotWithShape="1">
          <a:blip r:embed="rId10">
            <a:alphaModFix/>
          </a:blip>
          <a:srcRect b="0" l="0" r="0" t="0"/>
          <a:stretch/>
        </p:blipFill>
        <p:spPr>
          <a:xfrm>
            <a:off x="9582911" y="544068"/>
            <a:ext cx="1929383" cy="3480815"/>
          </a:xfrm>
          <a:prstGeom prst="rect">
            <a:avLst/>
          </a:prstGeom>
          <a:noFill/>
          <a:ln>
            <a:noFill/>
          </a:ln>
        </p:spPr>
      </p:pic>
      <p:grpSp>
        <p:nvGrpSpPr>
          <p:cNvPr id="96" name="Google Shape;96;p3"/>
          <p:cNvGrpSpPr/>
          <p:nvPr/>
        </p:nvGrpSpPr>
        <p:grpSpPr>
          <a:xfrm>
            <a:off x="6047232" y="3349752"/>
            <a:ext cx="5518402" cy="2371344"/>
            <a:chOff x="6047232" y="3349752"/>
            <a:chExt cx="5518402" cy="2371344"/>
          </a:xfrm>
        </p:grpSpPr>
        <p:pic>
          <p:nvPicPr>
            <p:cNvPr id="97" name="Google Shape;97;p3"/>
            <p:cNvPicPr preferRelativeResize="0"/>
            <p:nvPr/>
          </p:nvPicPr>
          <p:blipFill rotWithShape="1">
            <a:blip r:embed="rId11">
              <a:alphaModFix/>
            </a:blip>
            <a:srcRect b="0" l="0" r="0" t="0"/>
            <a:stretch/>
          </p:blipFill>
          <p:spPr>
            <a:xfrm>
              <a:off x="6047232" y="3525012"/>
              <a:ext cx="2234184" cy="2196084"/>
            </a:xfrm>
            <a:prstGeom prst="rect">
              <a:avLst/>
            </a:prstGeom>
            <a:noFill/>
            <a:ln>
              <a:noFill/>
            </a:ln>
          </p:spPr>
        </p:pic>
        <p:pic>
          <p:nvPicPr>
            <p:cNvPr id="98" name="Google Shape;98;p3"/>
            <p:cNvPicPr preferRelativeResize="0"/>
            <p:nvPr/>
          </p:nvPicPr>
          <p:blipFill rotWithShape="1">
            <a:blip r:embed="rId12">
              <a:alphaModFix/>
            </a:blip>
            <a:srcRect b="0" l="0" r="0" t="0"/>
            <a:stretch/>
          </p:blipFill>
          <p:spPr>
            <a:xfrm>
              <a:off x="8029955" y="3349752"/>
              <a:ext cx="3535679" cy="2351532"/>
            </a:xfrm>
            <a:prstGeom prst="rect">
              <a:avLst/>
            </a:prstGeom>
            <a:noFill/>
            <a:ln>
              <a:noFill/>
            </a:ln>
          </p:spPr>
        </p:pic>
      </p:grpSp>
      <p:sp>
        <p:nvSpPr>
          <p:cNvPr id="99" name="Google Shape;99;p3"/>
          <p:cNvSpPr txBox="1"/>
          <p:nvPr/>
        </p:nvSpPr>
        <p:spPr>
          <a:xfrm>
            <a:off x="9902443" y="5750763"/>
            <a:ext cx="1589405"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CLASS-I</a:t>
            </a:r>
            <a:endParaRPr sz="4000">
              <a:solidFill>
                <a:schemeClr val="dk1"/>
              </a:solidFill>
              <a:latin typeface="Impact"/>
              <a:ea typeface="Impact"/>
              <a:cs typeface="Impact"/>
              <a:sym typeface="Impact"/>
            </a:endParaRPr>
          </a:p>
        </p:txBody>
      </p:sp>
      <p:grpSp>
        <p:nvGrpSpPr>
          <p:cNvPr id="100" name="Google Shape;100;p3"/>
          <p:cNvGrpSpPr/>
          <p:nvPr/>
        </p:nvGrpSpPr>
        <p:grpSpPr>
          <a:xfrm>
            <a:off x="306324" y="5817108"/>
            <a:ext cx="8788907" cy="513588"/>
            <a:chOff x="306324" y="5817108"/>
            <a:chExt cx="8788907" cy="513588"/>
          </a:xfrm>
        </p:grpSpPr>
        <p:pic>
          <p:nvPicPr>
            <p:cNvPr id="101" name="Google Shape;101;p3"/>
            <p:cNvPicPr preferRelativeResize="0"/>
            <p:nvPr/>
          </p:nvPicPr>
          <p:blipFill rotWithShape="1">
            <a:blip r:embed="rId13">
              <a:alphaModFix/>
            </a:blip>
            <a:srcRect b="0" l="0" r="0" t="0"/>
            <a:stretch/>
          </p:blipFill>
          <p:spPr>
            <a:xfrm>
              <a:off x="306324" y="5817108"/>
              <a:ext cx="399288" cy="513588"/>
            </a:xfrm>
            <a:prstGeom prst="rect">
              <a:avLst/>
            </a:prstGeom>
            <a:noFill/>
            <a:ln>
              <a:noFill/>
            </a:ln>
          </p:spPr>
        </p:pic>
        <p:pic>
          <p:nvPicPr>
            <p:cNvPr id="102" name="Google Shape;102;p3"/>
            <p:cNvPicPr preferRelativeResize="0"/>
            <p:nvPr/>
          </p:nvPicPr>
          <p:blipFill rotWithShape="1">
            <a:blip r:embed="rId14">
              <a:alphaModFix/>
            </a:blip>
            <a:srcRect b="0" l="0" r="0" t="0"/>
            <a:stretch/>
          </p:blipFill>
          <p:spPr>
            <a:xfrm>
              <a:off x="397764" y="5817108"/>
              <a:ext cx="8606028" cy="513588"/>
            </a:xfrm>
            <a:prstGeom prst="rect">
              <a:avLst/>
            </a:prstGeom>
            <a:noFill/>
            <a:ln>
              <a:noFill/>
            </a:ln>
          </p:spPr>
        </p:pic>
        <p:pic>
          <p:nvPicPr>
            <p:cNvPr id="103" name="Google Shape;103;p3"/>
            <p:cNvPicPr preferRelativeResize="0"/>
            <p:nvPr/>
          </p:nvPicPr>
          <p:blipFill rotWithShape="1">
            <a:blip r:embed="rId15">
              <a:alphaModFix/>
            </a:blip>
            <a:srcRect b="0" l="0" r="0" t="0"/>
            <a:stretch/>
          </p:blipFill>
          <p:spPr>
            <a:xfrm>
              <a:off x="8695943" y="5817108"/>
              <a:ext cx="399288" cy="513588"/>
            </a:xfrm>
            <a:prstGeom prst="rect">
              <a:avLst/>
            </a:prstGeom>
            <a:noFill/>
            <a:ln>
              <a:noFill/>
            </a:ln>
          </p:spPr>
        </p:pic>
      </p:grpSp>
      <p:sp>
        <p:nvSpPr>
          <p:cNvPr id="104" name="Google Shape;104;p3"/>
          <p:cNvSpPr txBox="1"/>
          <p:nvPr/>
        </p:nvSpPr>
        <p:spPr>
          <a:xfrm>
            <a:off x="477535" y="5896163"/>
            <a:ext cx="8809888" cy="289823"/>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800">
                <a:solidFill>
                  <a:schemeClr val="dk1"/>
                </a:solidFill>
                <a:latin typeface="Lucida Sans"/>
                <a:ea typeface="Lucida Sans"/>
                <a:cs typeface="Lucida Sans"/>
                <a:sym typeface="Lucida Sans"/>
              </a:rPr>
              <a:t>“Children are like wet cement: whatever falls on them makes an impression.”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grpSp>
        <p:nvGrpSpPr>
          <p:cNvPr id="109" name="Google Shape;109;p4"/>
          <p:cNvGrpSpPr/>
          <p:nvPr/>
        </p:nvGrpSpPr>
        <p:grpSpPr>
          <a:xfrm>
            <a:off x="158496" y="0"/>
            <a:ext cx="11445239" cy="801624"/>
            <a:chOff x="158496" y="0"/>
            <a:chExt cx="11445239" cy="801624"/>
          </a:xfrm>
        </p:grpSpPr>
        <p:pic>
          <p:nvPicPr>
            <p:cNvPr id="110" name="Google Shape;110;p4"/>
            <p:cNvPicPr preferRelativeResize="0"/>
            <p:nvPr/>
          </p:nvPicPr>
          <p:blipFill rotWithShape="1">
            <a:blip r:embed="rId3">
              <a:alphaModFix/>
            </a:blip>
            <a:srcRect b="0" l="0" r="0" t="0"/>
            <a:stretch/>
          </p:blipFill>
          <p:spPr>
            <a:xfrm>
              <a:off x="10547604" y="0"/>
              <a:ext cx="1056131" cy="801624"/>
            </a:xfrm>
            <a:prstGeom prst="rect">
              <a:avLst/>
            </a:prstGeom>
            <a:noFill/>
            <a:ln>
              <a:noFill/>
            </a:ln>
          </p:spPr>
        </p:pic>
        <p:pic>
          <p:nvPicPr>
            <p:cNvPr id="111" name="Google Shape;111;p4"/>
            <p:cNvPicPr preferRelativeResize="0"/>
            <p:nvPr/>
          </p:nvPicPr>
          <p:blipFill rotWithShape="1">
            <a:blip r:embed="rId4">
              <a:alphaModFix/>
            </a:blip>
            <a:srcRect b="0" l="0" r="0" t="0"/>
            <a:stretch/>
          </p:blipFill>
          <p:spPr>
            <a:xfrm>
              <a:off x="158496" y="103631"/>
              <a:ext cx="885444" cy="524256"/>
            </a:xfrm>
            <a:prstGeom prst="rect">
              <a:avLst/>
            </a:prstGeom>
            <a:noFill/>
            <a:ln>
              <a:noFill/>
            </a:ln>
          </p:spPr>
        </p:pic>
      </p:grpSp>
      <p:grpSp>
        <p:nvGrpSpPr>
          <p:cNvPr id="112" name="Google Shape;112;p4"/>
          <p:cNvGrpSpPr/>
          <p:nvPr/>
        </p:nvGrpSpPr>
        <p:grpSpPr>
          <a:xfrm>
            <a:off x="156971" y="64007"/>
            <a:ext cx="11448288" cy="5687569"/>
            <a:chOff x="156971" y="64007"/>
            <a:chExt cx="11448288" cy="5687569"/>
          </a:xfrm>
        </p:grpSpPr>
        <p:pic>
          <p:nvPicPr>
            <p:cNvPr id="113" name="Google Shape;113;p4"/>
            <p:cNvPicPr preferRelativeResize="0"/>
            <p:nvPr/>
          </p:nvPicPr>
          <p:blipFill rotWithShape="1">
            <a:blip r:embed="rId5">
              <a:alphaModFix/>
            </a:blip>
            <a:srcRect b="0" l="0" r="0" t="0"/>
            <a:stretch/>
          </p:blipFill>
          <p:spPr>
            <a:xfrm>
              <a:off x="6210300" y="2633472"/>
              <a:ext cx="5394959" cy="3118104"/>
            </a:xfrm>
            <a:prstGeom prst="rect">
              <a:avLst/>
            </a:prstGeom>
            <a:noFill/>
            <a:ln>
              <a:noFill/>
            </a:ln>
          </p:spPr>
        </p:pic>
        <p:pic>
          <p:nvPicPr>
            <p:cNvPr id="114" name="Google Shape;114;p4"/>
            <p:cNvPicPr preferRelativeResize="0"/>
            <p:nvPr/>
          </p:nvPicPr>
          <p:blipFill rotWithShape="1">
            <a:blip r:embed="rId6">
              <a:alphaModFix/>
            </a:blip>
            <a:srcRect b="0" l="0" r="0" t="0"/>
            <a:stretch/>
          </p:blipFill>
          <p:spPr>
            <a:xfrm>
              <a:off x="6038087" y="64007"/>
              <a:ext cx="5349240" cy="2938272"/>
            </a:xfrm>
            <a:prstGeom prst="rect">
              <a:avLst/>
            </a:prstGeom>
            <a:noFill/>
            <a:ln>
              <a:noFill/>
            </a:ln>
          </p:spPr>
        </p:pic>
        <p:pic>
          <p:nvPicPr>
            <p:cNvPr id="115" name="Google Shape;115;p4"/>
            <p:cNvPicPr preferRelativeResize="0"/>
            <p:nvPr/>
          </p:nvPicPr>
          <p:blipFill rotWithShape="1">
            <a:blip r:embed="rId7">
              <a:alphaModFix/>
            </a:blip>
            <a:srcRect b="0" l="0" r="0" t="0"/>
            <a:stretch/>
          </p:blipFill>
          <p:spPr>
            <a:xfrm>
              <a:off x="156971" y="2909315"/>
              <a:ext cx="6155436" cy="2724912"/>
            </a:xfrm>
            <a:prstGeom prst="rect">
              <a:avLst/>
            </a:prstGeom>
            <a:noFill/>
            <a:ln>
              <a:noFill/>
            </a:ln>
          </p:spPr>
        </p:pic>
        <p:pic>
          <p:nvPicPr>
            <p:cNvPr id="116" name="Google Shape;116;p4"/>
            <p:cNvPicPr preferRelativeResize="0"/>
            <p:nvPr/>
          </p:nvPicPr>
          <p:blipFill rotWithShape="1">
            <a:blip r:embed="rId8">
              <a:alphaModFix/>
            </a:blip>
            <a:srcRect b="0" l="0" r="0" t="0"/>
            <a:stretch/>
          </p:blipFill>
          <p:spPr>
            <a:xfrm>
              <a:off x="656844" y="737616"/>
              <a:ext cx="5205983" cy="2153412"/>
            </a:xfrm>
            <a:prstGeom prst="rect">
              <a:avLst/>
            </a:prstGeom>
            <a:noFill/>
            <a:ln>
              <a:noFill/>
            </a:ln>
          </p:spPr>
        </p:pic>
        <p:pic>
          <p:nvPicPr>
            <p:cNvPr id="117" name="Google Shape;117;p4"/>
            <p:cNvPicPr preferRelativeResize="0"/>
            <p:nvPr/>
          </p:nvPicPr>
          <p:blipFill rotWithShape="1">
            <a:blip r:embed="rId9">
              <a:alphaModFix/>
            </a:blip>
            <a:srcRect b="0" l="0" r="0" t="0"/>
            <a:stretch/>
          </p:blipFill>
          <p:spPr>
            <a:xfrm>
              <a:off x="720852" y="801624"/>
              <a:ext cx="5023104" cy="1970531"/>
            </a:xfrm>
            <a:prstGeom prst="rect">
              <a:avLst/>
            </a:prstGeom>
            <a:noFill/>
            <a:ln>
              <a:noFill/>
            </a:ln>
          </p:spPr>
        </p:pic>
        <p:sp>
          <p:nvSpPr>
            <p:cNvPr id="118" name="Google Shape;118;p4"/>
            <p:cNvSpPr/>
            <p:nvPr/>
          </p:nvSpPr>
          <p:spPr>
            <a:xfrm>
              <a:off x="701802" y="782574"/>
              <a:ext cx="5061585" cy="2009139"/>
            </a:xfrm>
            <a:custGeom>
              <a:rect b="b" l="l" r="r" t="t"/>
              <a:pathLst>
                <a:path extrusionOk="0" h="2009139" w="5061585">
                  <a:moveTo>
                    <a:pt x="0" y="2008631"/>
                  </a:moveTo>
                  <a:lnTo>
                    <a:pt x="5061204" y="2008631"/>
                  </a:lnTo>
                  <a:lnTo>
                    <a:pt x="5061204" y="0"/>
                  </a:lnTo>
                  <a:lnTo>
                    <a:pt x="0" y="0"/>
                  </a:lnTo>
                  <a:lnTo>
                    <a:pt x="0" y="2008631"/>
                  </a:lnTo>
                  <a:close/>
                </a:path>
              </a:pathLst>
            </a:custGeom>
            <a:noFill/>
            <a:ln cap="flat" cmpd="sng" w="381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19" name="Google Shape;119;p4"/>
          <p:cNvSpPr txBox="1"/>
          <p:nvPr/>
        </p:nvSpPr>
        <p:spPr>
          <a:xfrm>
            <a:off x="9771380" y="5739180"/>
            <a:ext cx="1735455"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CLASS-II</a:t>
            </a:r>
            <a:endParaRPr sz="4000">
              <a:solidFill>
                <a:schemeClr val="dk1"/>
              </a:solidFill>
              <a:latin typeface="Impact"/>
              <a:ea typeface="Impact"/>
              <a:cs typeface="Impact"/>
              <a:sym typeface="Impact"/>
            </a:endParaRPr>
          </a:p>
        </p:txBody>
      </p:sp>
      <p:sp>
        <p:nvSpPr>
          <p:cNvPr id="120" name="Google Shape;120;p4"/>
          <p:cNvSpPr/>
          <p:nvPr/>
        </p:nvSpPr>
        <p:spPr>
          <a:xfrm>
            <a:off x="1184147" y="73152"/>
            <a:ext cx="5494020" cy="585470"/>
          </a:xfrm>
          <a:custGeom>
            <a:rect b="b" l="l" r="r" t="t"/>
            <a:pathLst>
              <a:path extrusionOk="0" h="585470" w="5494020">
                <a:moveTo>
                  <a:pt x="5494020" y="0"/>
                </a:moveTo>
                <a:lnTo>
                  <a:pt x="0" y="0"/>
                </a:lnTo>
                <a:lnTo>
                  <a:pt x="0" y="585215"/>
                </a:lnTo>
                <a:lnTo>
                  <a:pt x="5494020" y="585215"/>
                </a:lnTo>
                <a:lnTo>
                  <a:pt x="5494020" y="0"/>
                </a:lnTo>
                <a:close/>
              </a:path>
            </a:pathLst>
          </a:custGeom>
          <a:solidFill>
            <a:srgbClr val="FFC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 name="Google Shape;121;p4"/>
          <p:cNvSpPr txBox="1"/>
          <p:nvPr>
            <p:ph type="title"/>
          </p:nvPr>
        </p:nvSpPr>
        <p:spPr>
          <a:xfrm>
            <a:off x="1608836" y="60451"/>
            <a:ext cx="4640580" cy="627736"/>
          </a:xfrm>
          <a:prstGeom prst="rect">
            <a:avLst/>
          </a:prstGeom>
          <a:noFill/>
          <a:ln>
            <a:noFill/>
          </a:ln>
        </p:spPr>
        <p:txBody>
          <a:bodyPr anchorCtr="0" anchor="t" bIns="0" lIns="0" spcFirstLastPara="1" rIns="0" wrap="square" tIns="12050">
            <a:spAutoFit/>
          </a:bodyPr>
          <a:lstStyle/>
          <a:p>
            <a:pPr indent="-503554" lvl="0" marL="515619" marR="5080" rtl="0" algn="l">
              <a:lnSpc>
                <a:spcPct val="100000"/>
              </a:lnSpc>
              <a:spcBef>
                <a:spcPts val="0"/>
              </a:spcBef>
              <a:spcAft>
                <a:spcPts val="0"/>
              </a:spcAft>
              <a:buNone/>
            </a:pPr>
            <a:r>
              <a:rPr lang="en-US" sz="1600">
                <a:solidFill>
                  <a:srgbClr val="444444"/>
                </a:solidFill>
                <a:latin typeface="Courgette"/>
                <a:ea typeface="Courgette"/>
                <a:cs typeface="Courgette"/>
                <a:sym typeface="Courgette"/>
              </a:rPr>
              <a:t>“</a:t>
            </a:r>
            <a:r>
              <a:rPr lang="en-US" sz="2000">
                <a:solidFill>
                  <a:srgbClr val="444444"/>
                </a:solidFill>
                <a:latin typeface="Courgette"/>
                <a:ea typeface="Courgette"/>
                <a:cs typeface="Courgette"/>
                <a:sym typeface="Courgette"/>
              </a:rPr>
              <a:t>The potential possibilities of any child are the most  intriguing and stimulating in all creation.”</a:t>
            </a:r>
            <a:endParaRPr sz="2000">
              <a:latin typeface="Courgette"/>
              <a:ea typeface="Courgette"/>
              <a:cs typeface="Courgette"/>
              <a:sym typeface="Courgette"/>
            </a:endParaRPr>
          </a:p>
        </p:txBody>
      </p:sp>
      <p:grpSp>
        <p:nvGrpSpPr>
          <p:cNvPr id="122" name="Google Shape;122;p4"/>
          <p:cNvGrpSpPr/>
          <p:nvPr/>
        </p:nvGrpSpPr>
        <p:grpSpPr>
          <a:xfrm>
            <a:off x="1838832" y="5830480"/>
            <a:ext cx="5848223" cy="407251"/>
            <a:chOff x="1838832" y="5830480"/>
            <a:chExt cx="5848223" cy="407251"/>
          </a:xfrm>
        </p:grpSpPr>
        <p:pic>
          <p:nvPicPr>
            <p:cNvPr id="123" name="Google Shape;123;p4"/>
            <p:cNvPicPr preferRelativeResize="0"/>
            <p:nvPr/>
          </p:nvPicPr>
          <p:blipFill rotWithShape="1">
            <a:blip r:embed="rId10">
              <a:alphaModFix/>
            </a:blip>
            <a:srcRect b="0" l="0" r="0" t="0"/>
            <a:stretch/>
          </p:blipFill>
          <p:spPr>
            <a:xfrm>
              <a:off x="1844039" y="5835395"/>
              <a:ext cx="5843016" cy="402336"/>
            </a:xfrm>
            <a:prstGeom prst="rect">
              <a:avLst/>
            </a:prstGeom>
            <a:noFill/>
            <a:ln>
              <a:noFill/>
            </a:ln>
          </p:spPr>
        </p:pic>
        <p:pic>
          <p:nvPicPr>
            <p:cNvPr id="124" name="Google Shape;124;p4"/>
            <p:cNvPicPr preferRelativeResize="0"/>
            <p:nvPr/>
          </p:nvPicPr>
          <p:blipFill rotWithShape="1">
            <a:blip r:embed="rId11">
              <a:alphaModFix/>
            </a:blip>
            <a:srcRect b="0" l="0" r="0" t="0"/>
            <a:stretch/>
          </p:blipFill>
          <p:spPr>
            <a:xfrm>
              <a:off x="1838832" y="5830480"/>
              <a:ext cx="5824982" cy="383476"/>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grpSp>
        <p:nvGrpSpPr>
          <p:cNvPr id="129" name="Google Shape;129;p5"/>
          <p:cNvGrpSpPr/>
          <p:nvPr/>
        </p:nvGrpSpPr>
        <p:grpSpPr>
          <a:xfrm>
            <a:off x="54863" y="0"/>
            <a:ext cx="11548872" cy="5535167"/>
            <a:chOff x="54863" y="0"/>
            <a:chExt cx="11548872" cy="5535167"/>
          </a:xfrm>
        </p:grpSpPr>
        <p:pic>
          <p:nvPicPr>
            <p:cNvPr id="130" name="Google Shape;130;p5"/>
            <p:cNvPicPr preferRelativeResize="0"/>
            <p:nvPr/>
          </p:nvPicPr>
          <p:blipFill rotWithShape="1">
            <a:blip r:embed="rId3">
              <a:alphaModFix/>
            </a:blip>
            <a:srcRect b="0" l="0" r="0" t="0"/>
            <a:stretch/>
          </p:blipFill>
          <p:spPr>
            <a:xfrm>
              <a:off x="54863" y="716279"/>
              <a:ext cx="4582668" cy="4818888"/>
            </a:xfrm>
            <a:prstGeom prst="rect">
              <a:avLst/>
            </a:prstGeom>
            <a:noFill/>
            <a:ln>
              <a:noFill/>
            </a:ln>
          </p:spPr>
        </p:pic>
        <p:pic>
          <p:nvPicPr>
            <p:cNvPr id="131" name="Google Shape;131;p5"/>
            <p:cNvPicPr preferRelativeResize="0"/>
            <p:nvPr/>
          </p:nvPicPr>
          <p:blipFill rotWithShape="1">
            <a:blip r:embed="rId4">
              <a:alphaModFix/>
            </a:blip>
            <a:srcRect b="0" l="0" r="0" t="0"/>
            <a:stretch/>
          </p:blipFill>
          <p:spPr>
            <a:xfrm>
              <a:off x="10547604" y="0"/>
              <a:ext cx="1056131" cy="801624"/>
            </a:xfrm>
            <a:prstGeom prst="rect">
              <a:avLst/>
            </a:prstGeom>
            <a:noFill/>
            <a:ln>
              <a:noFill/>
            </a:ln>
          </p:spPr>
        </p:pic>
      </p:grpSp>
      <p:pic>
        <p:nvPicPr>
          <p:cNvPr id="132" name="Google Shape;132;p5"/>
          <p:cNvPicPr preferRelativeResize="0"/>
          <p:nvPr/>
        </p:nvPicPr>
        <p:blipFill rotWithShape="1">
          <a:blip r:embed="rId5">
            <a:alphaModFix/>
          </a:blip>
          <a:srcRect b="0" l="0" r="0" t="0"/>
          <a:stretch/>
        </p:blipFill>
        <p:spPr>
          <a:xfrm>
            <a:off x="158495" y="103631"/>
            <a:ext cx="885444" cy="524256"/>
          </a:xfrm>
          <a:prstGeom prst="rect">
            <a:avLst/>
          </a:prstGeom>
          <a:noFill/>
          <a:ln>
            <a:noFill/>
          </a:ln>
        </p:spPr>
      </p:pic>
      <p:pic>
        <p:nvPicPr>
          <p:cNvPr id="133" name="Google Shape;133;p5"/>
          <p:cNvPicPr preferRelativeResize="0"/>
          <p:nvPr/>
        </p:nvPicPr>
        <p:blipFill rotWithShape="1">
          <a:blip r:embed="rId6">
            <a:alphaModFix/>
          </a:blip>
          <a:srcRect b="0" l="0" r="0" t="0"/>
          <a:stretch/>
        </p:blipFill>
        <p:spPr>
          <a:xfrm>
            <a:off x="4943855" y="53339"/>
            <a:ext cx="3447288" cy="2624327"/>
          </a:xfrm>
          <a:prstGeom prst="rect">
            <a:avLst/>
          </a:prstGeom>
          <a:noFill/>
          <a:ln>
            <a:noFill/>
          </a:ln>
        </p:spPr>
      </p:pic>
      <p:grpSp>
        <p:nvGrpSpPr>
          <p:cNvPr id="134" name="Google Shape;134;p5"/>
          <p:cNvGrpSpPr/>
          <p:nvPr/>
        </p:nvGrpSpPr>
        <p:grpSpPr>
          <a:xfrm>
            <a:off x="4556759" y="713231"/>
            <a:ext cx="7057645" cy="4975860"/>
            <a:chOff x="4556759" y="713231"/>
            <a:chExt cx="7057645" cy="4975860"/>
          </a:xfrm>
        </p:grpSpPr>
        <p:pic>
          <p:nvPicPr>
            <p:cNvPr id="135" name="Google Shape;135;p5"/>
            <p:cNvPicPr preferRelativeResize="0"/>
            <p:nvPr/>
          </p:nvPicPr>
          <p:blipFill rotWithShape="1">
            <a:blip r:embed="rId7">
              <a:alphaModFix/>
            </a:blip>
            <a:srcRect b="0" l="0" r="0" t="0"/>
            <a:stretch/>
          </p:blipFill>
          <p:spPr>
            <a:xfrm>
              <a:off x="8610600" y="713231"/>
              <a:ext cx="3003804" cy="4975860"/>
            </a:xfrm>
            <a:prstGeom prst="rect">
              <a:avLst/>
            </a:prstGeom>
            <a:noFill/>
            <a:ln>
              <a:noFill/>
            </a:ln>
          </p:spPr>
        </p:pic>
        <p:pic>
          <p:nvPicPr>
            <p:cNvPr id="136" name="Google Shape;136;p5"/>
            <p:cNvPicPr preferRelativeResize="0"/>
            <p:nvPr/>
          </p:nvPicPr>
          <p:blipFill rotWithShape="1">
            <a:blip r:embed="rId8">
              <a:alphaModFix/>
            </a:blip>
            <a:srcRect b="0" l="0" r="0" t="0"/>
            <a:stretch/>
          </p:blipFill>
          <p:spPr>
            <a:xfrm>
              <a:off x="6928103" y="2084831"/>
              <a:ext cx="1955292" cy="3526536"/>
            </a:xfrm>
            <a:prstGeom prst="rect">
              <a:avLst/>
            </a:prstGeom>
            <a:noFill/>
            <a:ln>
              <a:noFill/>
            </a:ln>
          </p:spPr>
        </p:pic>
        <p:pic>
          <p:nvPicPr>
            <p:cNvPr id="137" name="Google Shape;137;p5"/>
            <p:cNvPicPr preferRelativeResize="0"/>
            <p:nvPr/>
          </p:nvPicPr>
          <p:blipFill rotWithShape="1">
            <a:blip r:embed="rId9">
              <a:alphaModFix/>
            </a:blip>
            <a:srcRect b="0" l="0" r="0" t="0"/>
            <a:stretch/>
          </p:blipFill>
          <p:spPr>
            <a:xfrm>
              <a:off x="4556759" y="1854707"/>
              <a:ext cx="2420112" cy="3756660"/>
            </a:xfrm>
            <a:prstGeom prst="rect">
              <a:avLst/>
            </a:prstGeom>
            <a:noFill/>
            <a:ln>
              <a:noFill/>
            </a:ln>
          </p:spPr>
        </p:pic>
      </p:grpSp>
      <p:sp>
        <p:nvSpPr>
          <p:cNvPr id="138" name="Google Shape;138;p5"/>
          <p:cNvSpPr txBox="1"/>
          <p:nvPr/>
        </p:nvSpPr>
        <p:spPr>
          <a:xfrm>
            <a:off x="9771380" y="5716625"/>
            <a:ext cx="1735455"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CLASS-II</a:t>
            </a:r>
            <a:endParaRPr sz="4000">
              <a:solidFill>
                <a:schemeClr val="dk1"/>
              </a:solidFill>
              <a:latin typeface="Impact"/>
              <a:ea typeface="Impact"/>
              <a:cs typeface="Impact"/>
              <a:sym typeface="Impact"/>
            </a:endParaRPr>
          </a:p>
        </p:txBody>
      </p:sp>
      <p:sp>
        <p:nvSpPr>
          <p:cNvPr id="139" name="Google Shape;139;p5"/>
          <p:cNvSpPr/>
          <p:nvPr/>
        </p:nvSpPr>
        <p:spPr>
          <a:xfrm>
            <a:off x="1167383" y="41148"/>
            <a:ext cx="3855720" cy="739140"/>
          </a:xfrm>
          <a:custGeom>
            <a:rect b="b" l="l" r="r" t="t"/>
            <a:pathLst>
              <a:path extrusionOk="0" h="739140" w="3855720">
                <a:moveTo>
                  <a:pt x="3855720" y="0"/>
                </a:moveTo>
                <a:lnTo>
                  <a:pt x="0" y="0"/>
                </a:lnTo>
                <a:lnTo>
                  <a:pt x="0" y="739139"/>
                </a:lnTo>
                <a:lnTo>
                  <a:pt x="3855720" y="739139"/>
                </a:lnTo>
                <a:lnTo>
                  <a:pt x="3855720" y="0"/>
                </a:lnTo>
                <a:close/>
              </a:path>
            </a:pathLst>
          </a:custGeom>
          <a:solidFill>
            <a:srgbClr val="FFC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 name="Google Shape;140;p5"/>
          <p:cNvSpPr txBox="1"/>
          <p:nvPr/>
        </p:nvSpPr>
        <p:spPr>
          <a:xfrm>
            <a:off x="1276350" y="33020"/>
            <a:ext cx="3629660" cy="666750"/>
          </a:xfrm>
          <a:prstGeom prst="rect">
            <a:avLst/>
          </a:prstGeom>
          <a:noFill/>
          <a:ln>
            <a:noFill/>
          </a:ln>
        </p:spPr>
        <p:txBody>
          <a:bodyPr anchorCtr="0" anchor="t" bIns="0" lIns="0" spcFirstLastPara="1" rIns="0" wrap="square" tIns="12700">
            <a:spAutoFit/>
          </a:bodyPr>
          <a:lstStyle/>
          <a:p>
            <a:pPr indent="7620" lvl="0" marL="12700" marR="5080" rtl="0" algn="ctr">
              <a:lnSpc>
                <a:spcPct val="100000"/>
              </a:lnSpc>
              <a:spcBef>
                <a:spcPts val="0"/>
              </a:spcBef>
              <a:spcAft>
                <a:spcPts val="0"/>
              </a:spcAft>
              <a:buNone/>
            </a:pPr>
            <a:r>
              <a:rPr lang="en-US" sz="1400">
                <a:solidFill>
                  <a:srgbClr val="444444"/>
                </a:solidFill>
                <a:latin typeface="Helvetica Neue"/>
                <a:ea typeface="Helvetica Neue"/>
                <a:cs typeface="Helvetica Neue"/>
                <a:sym typeface="Helvetica Neue"/>
              </a:rPr>
              <a:t>“The greatest gifts you can give your children  are the roots of responsibility and the wings of  independence.”</a:t>
            </a:r>
            <a:endParaRPr sz="1400">
              <a:solidFill>
                <a:schemeClr val="dk1"/>
              </a:solidFill>
              <a:latin typeface="Helvetica Neue"/>
              <a:ea typeface="Helvetica Neue"/>
              <a:cs typeface="Helvetica Neue"/>
              <a:sym typeface="Helvetica Neue"/>
            </a:endParaRPr>
          </a:p>
        </p:txBody>
      </p:sp>
      <p:sp>
        <p:nvSpPr>
          <p:cNvPr id="141" name="Google Shape;141;p5"/>
          <p:cNvSpPr txBox="1"/>
          <p:nvPr/>
        </p:nvSpPr>
        <p:spPr>
          <a:xfrm>
            <a:off x="180847" y="5835497"/>
            <a:ext cx="9590533" cy="258404"/>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b="1" lang="en-US" sz="1600">
                <a:solidFill>
                  <a:schemeClr val="dk1"/>
                </a:solidFill>
                <a:latin typeface="Schoolbell"/>
                <a:ea typeface="Schoolbell"/>
                <a:cs typeface="Schoolbell"/>
                <a:sym typeface="Schoolbell"/>
              </a:rPr>
              <a:t>“While we try to teach our children all about life, our children teach us what life is all about.”</a:t>
            </a:r>
            <a:endParaRPr b="1" sz="1600">
              <a:solidFill>
                <a:schemeClr val="dk1"/>
              </a:solidFill>
              <a:latin typeface="Schoolbell"/>
              <a:ea typeface="Schoolbell"/>
              <a:cs typeface="Schoolbell"/>
              <a:sym typeface="Schoolbe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grpSp>
        <p:nvGrpSpPr>
          <p:cNvPr id="146" name="Google Shape;146;p6"/>
          <p:cNvGrpSpPr/>
          <p:nvPr/>
        </p:nvGrpSpPr>
        <p:grpSpPr>
          <a:xfrm>
            <a:off x="158496" y="0"/>
            <a:ext cx="11445239" cy="801624"/>
            <a:chOff x="158496" y="0"/>
            <a:chExt cx="11445239" cy="801624"/>
          </a:xfrm>
        </p:grpSpPr>
        <p:pic>
          <p:nvPicPr>
            <p:cNvPr id="147" name="Google Shape;147;p6"/>
            <p:cNvPicPr preferRelativeResize="0"/>
            <p:nvPr/>
          </p:nvPicPr>
          <p:blipFill rotWithShape="1">
            <a:blip r:embed="rId3">
              <a:alphaModFix/>
            </a:blip>
            <a:srcRect b="0" l="0" r="0" t="0"/>
            <a:stretch/>
          </p:blipFill>
          <p:spPr>
            <a:xfrm>
              <a:off x="10547604" y="0"/>
              <a:ext cx="1056131" cy="801624"/>
            </a:xfrm>
            <a:prstGeom prst="rect">
              <a:avLst/>
            </a:prstGeom>
            <a:noFill/>
            <a:ln>
              <a:noFill/>
            </a:ln>
          </p:spPr>
        </p:pic>
        <p:pic>
          <p:nvPicPr>
            <p:cNvPr id="148" name="Google Shape;148;p6"/>
            <p:cNvPicPr preferRelativeResize="0"/>
            <p:nvPr/>
          </p:nvPicPr>
          <p:blipFill rotWithShape="1">
            <a:blip r:embed="rId4">
              <a:alphaModFix/>
            </a:blip>
            <a:srcRect b="0" l="0" r="0" t="0"/>
            <a:stretch/>
          </p:blipFill>
          <p:spPr>
            <a:xfrm>
              <a:off x="158496" y="103631"/>
              <a:ext cx="885444" cy="524256"/>
            </a:xfrm>
            <a:prstGeom prst="rect">
              <a:avLst/>
            </a:prstGeom>
            <a:noFill/>
            <a:ln>
              <a:noFill/>
            </a:ln>
          </p:spPr>
        </p:pic>
      </p:grpSp>
      <p:sp>
        <p:nvSpPr>
          <p:cNvPr id="149" name="Google Shape;149;p6"/>
          <p:cNvSpPr txBox="1"/>
          <p:nvPr/>
        </p:nvSpPr>
        <p:spPr>
          <a:xfrm>
            <a:off x="9690607" y="5665114"/>
            <a:ext cx="1882139"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CLASS-III</a:t>
            </a:r>
            <a:endParaRPr sz="4000">
              <a:solidFill>
                <a:schemeClr val="dk1"/>
              </a:solidFill>
              <a:latin typeface="Impact"/>
              <a:ea typeface="Impact"/>
              <a:cs typeface="Impact"/>
              <a:sym typeface="Impact"/>
            </a:endParaRPr>
          </a:p>
        </p:txBody>
      </p:sp>
      <p:grpSp>
        <p:nvGrpSpPr>
          <p:cNvPr id="150" name="Google Shape;150;p6"/>
          <p:cNvGrpSpPr/>
          <p:nvPr/>
        </p:nvGrpSpPr>
        <p:grpSpPr>
          <a:xfrm>
            <a:off x="161544" y="627887"/>
            <a:ext cx="11519916" cy="6230110"/>
            <a:chOff x="161544" y="627887"/>
            <a:chExt cx="11519916" cy="6230110"/>
          </a:xfrm>
        </p:grpSpPr>
        <p:pic>
          <p:nvPicPr>
            <p:cNvPr id="151" name="Google Shape;151;p6"/>
            <p:cNvPicPr preferRelativeResize="0"/>
            <p:nvPr/>
          </p:nvPicPr>
          <p:blipFill rotWithShape="1">
            <a:blip r:embed="rId5">
              <a:alphaModFix/>
            </a:blip>
            <a:srcRect b="0" l="0" r="0" t="0"/>
            <a:stretch/>
          </p:blipFill>
          <p:spPr>
            <a:xfrm>
              <a:off x="284988" y="3211067"/>
              <a:ext cx="3457955" cy="2450592"/>
            </a:xfrm>
            <a:prstGeom prst="rect">
              <a:avLst/>
            </a:prstGeom>
            <a:noFill/>
            <a:ln>
              <a:noFill/>
            </a:ln>
          </p:spPr>
        </p:pic>
        <p:pic>
          <p:nvPicPr>
            <p:cNvPr id="152" name="Google Shape;152;p6"/>
            <p:cNvPicPr preferRelativeResize="0"/>
            <p:nvPr/>
          </p:nvPicPr>
          <p:blipFill rotWithShape="1">
            <a:blip r:embed="rId6">
              <a:alphaModFix/>
            </a:blip>
            <a:srcRect b="0" l="0" r="0" t="0"/>
            <a:stretch/>
          </p:blipFill>
          <p:spPr>
            <a:xfrm>
              <a:off x="300228" y="801623"/>
              <a:ext cx="3427476" cy="2420112"/>
            </a:xfrm>
            <a:prstGeom prst="rect">
              <a:avLst/>
            </a:prstGeom>
            <a:noFill/>
            <a:ln>
              <a:noFill/>
            </a:ln>
          </p:spPr>
        </p:pic>
        <p:pic>
          <p:nvPicPr>
            <p:cNvPr id="153" name="Google Shape;153;p6"/>
            <p:cNvPicPr preferRelativeResize="0"/>
            <p:nvPr/>
          </p:nvPicPr>
          <p:blipFill rotWithShape="1">
            <a:blip r:embed="rId7">
              <a:alphaModFix/>
            </a:blip>
            <a:srcRect b="0" l="0" r="0" t="0"/>
            <a:stretch/>
          </p:blipFill>
          <p:spPr>
            <a:xfrm>
              <a:off x="161544" y="3483864"/>
              <a:ext cx="3843528" cy="3374133"/>
            </a:xfrm>
            <a:prstGeom prst="rect">
              <a:avLst/>
            </a:prstGeom>
            <a:noFill/>
            <a:ln>
              <a:noFill/>
            </a:ln>
          </p:spPr>
        </p:pic>
        <p:pic>
          <p:nvPicPr>
            <p:cNvPr id="154" name="Google Shape;154;p6"/>
            <p:cNvPicPr preferRelativeResize="0"/>
            <p:nvPr/>
          </p:nvPicPr>
          <p:blipFill rotWithShape="1">
            <a:blip r:embed="rId8">
              <a:alphaModFix/>
            </a:blip>
            <a:srcRect b="0" l="0" r="0" t="0"/>
            <a:stretch/>
          </p:blipFill>
          <p:spPr>
            <a:xfrm>
              <a:off x="7796784" y="2563367"/>
              <a:ext cx="3884676" cy="4294629"/>
            </a:xfrm>
            <a:prstGeom prst="rect">
              <a:avLst/>
            </a:prstGeom>
            <a:noFill/>
            <a:ln>
              <a:noFill/>
            </a:ln>
          </p:spPr>
        </p:pic>
        <p:pic>
          <p:nvPicPr>
            <p:cNvPr id="155" name="Google Shape;155;p6"/>
            <p:cNvPicPr preferRelativeResize="0"/>
            <p:nvPr/>
          </p:nvPicPr>
          <p:blipFill rotWithShape="1">
            <a:blip r:embed="rId9">
              <a:alphaModFix/>
            </a:blip>
            <a:srcRect b="0" l="0" r="0" t="0"/>
            <a:stretch/>
          </p:blipFill>
          <p:spPr>
            <a:xfrm>
              <a:off x="5740908" y="627887"/>
              <a:ext cx="2133599" cy="5006340"/>
            </a:xfrm>
            <a:prstGeom prst="rect">
              <a:avLst/>
            </a:prstGeom>
            <a:noFill/>
            <a:ln>
              <a:noFill/>
            </a:ln>
          </p:spPr>
        </p:pic>
        <p:sp>
          <p:nvSpPr>
            <p:cNvPr id="156" name="Google Shape;156;p6"/>
            <p:cNvSpPr/>
            <p:nvPr/>
          </p:nvSpPr>
          <p:spPr>
            <a:xfrm>
              <a:off x="4095749" y="886205"/>
              <a:ext cx="1645920" cy="4491355"/>
            </a:xfrm>
            <a:custGeom>
              <a:rect b="b" l="l" r="r" t="t"/>
              <a:pathLst>
                <a:path extrusionOk="0" h="4491355" w="1645920">
                  <a:moveTo>
                    <a:pt x="1645920" y="0"/>
                  </a:moveTo>
                  <a:lnTo>
                    <a:pt x="0" y="0"/>
                  </a:lnTo>
                  <a:lnTo>
                    <a:pt x="0" y="4491228"/>
                  </a:lnTo>
                  <a:lnTo>
                    <a:pt x="1645920" y="4491228"/>
                  </a:lnTo>
                  <a:lnTo>
                    <a:pt x="1645920" y="0"/>
                  </a:lnTo>
                  <a:close/>
                </a:path>
              </a:pathLst>
            </a:custGeom>
            <a:solidFill>
              <a:srgbClr val="FFC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 name="Google Shape;157;p6"/>
            <p:cNvSpPr/>
            <p:nvPr/>
          </p:nvSpPr>
          <p:spPr>
            <a:xfrm>
              <a:off x="4095749" y="886205"/>
              <a:ext cx="1645920" cy="4491355"/>
            </a:xfrm>
            <a:custGeom>
              <a:rect b="b" l="l" r="r" t="t"/>
              <a:pathLst>
                <a:path extrusionOk="0" h="4491355" w="1645920">
                  <a:moveTo>
                    <a:pt x="0" y="4491228"/>
                  </a:moveTo>
                  <a:lnTo>
                    <a:pt x="1645920" y="4491228"/>
                  </a:lnTo>
                  <a:lnTo>
                    <a:pt x="1645920" y="0"/>
                  </a:lnTo>
                  <a:lnTo>
                    <a:pt x="0" y="0"/>
                  </a:lnTo>
                  <a:lnTo>
                    <a:pt x="0" y="4491228"/>
                  </a:lnTo>
                  <a:close/>
                </a:path>
              </a:pathLst>
            </a:custGeom>
            <a:noFill/>
            <a:ln cap="flat" cmpd="sng" w="2895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58" name="Google Shape;158;p6"/>
          <p:cNvSpPr txBox="1"/>
          <p:nvPr/>
        </p:nvSpPr>
        <p:spPr>
          <a:xfrm>
            <a:off x="4187316" y="913257"/>
            <a:ext cx="1478915" cy="666115"/>
          </a:xfrm>
          <a:prstGeom prst="rect">
            <a:avLst/>
          </a:prstGeom>
          <a:noFill/>
          <a:ln>
            <a:noFill/>
          </a:ln>
        </p:spPr>
        <p:txBody>
          <a:bodyPr anchorCtr="0" anchor="t" bIns="0" lIns="0" spcFirstLastPara="1" rIns="0" wrap="square" tIns="13325">
            <a:spAutoFit/>
          </a:bodyPr>
          <a:lstStyle/>
          <a:p>
            <a:pPr indent="0" lvl="0" marL="0" marR="5080" rtl="0" algn="just">
              <a:lnSpc>
                <a:spcPct val="100000"/>
              </a:lnSpc>
              <a:spcBef>
                <a:spcPts val="0"/>
              </a:spcBef>
              <a:spcAft>
                <a:spcPts val="0"/>
              </a:spcAft>
              <a:buNone/>
            </a:pPr>
            <a:r>
              <a:rPr b="1" lang="en-US" sz="1400">
                <a:solidFill>
                  <a:schemeClr val="dk1"/>
                </a:solidFill>
                <a:latin typeface="Arial"/>
                <a:ea typeface="Arial"/>
                <a:cs typeface="Arial"/>
                <a:sym typeface="Arial"/>
              </a:rPr>
              <a:t>Role	Play  Activity is an  important part of</a:t>
            </a:r>
            <a:endParaRPr sz="1400">
              <a:solidFill>
                <a:schemeClr val="dk1"/>
              </a:solidFill>
              <a:latin typeface="Arial"/>
              <a:ea typeface="Arial"/>
              <a:cs typeface="Arial"/>
              <a:sym typeface="Arial"/>
            </a:endParaRPr>
          </a:p>
        </p:txBody>
      </p:sp>
      <p:sp>
        <p:nvSpPr>
          <p:cNvPr id="159" name="Google Shape;159;p6"/>
          <p:cNvSpPr txBox="1"/>
          <p:nvPr/>
        </p:nvSpPr>
        <p:spPr>
          <a:xfrm>
            <a:off x="4187316" y="1553337"/>
            <a:ext cx="1476375" cy="452755"/>
          </a:xfrm>
          <a:prstGeom prst="rect">
            <a:avLst/>
          </a:prstGeom>
          <a:noFill/>
          <a:ln>
            <a:noFill/>
          </a:ln>
        </p:spPr>
        <p:txBody>
          <a:bodyPr anchorCtr="0" anchor="t" bIns="0" lIns="0" spcFirstLastPara="1" rIns="0" wrap="square" tIns="13325">
            <a:spAutoFit/>
          </a:bodyPr>
          <a:lstStyle/>
          <a:p>
            <a:pPr indent="0" lvl="0" marL="0" marR="5080" rtl="0" algn="l">
              <a:lnSpc>
                <a:spcPct val="100000"/>
              </a:lnSpc>
              <a:spcBef>
                <a:spcPts val="0"/>
              </a:spcBef>
              <a:spcAft>
                <a:spcPts val="0"/>
              </a:spcAft>
              <a:buNone/>
            </a:pPr>
            <a:r>
              <a:rPr b="1" lang="en-US" sz="1400">
                <a:solidFill>
                  <a:schemeClr val="dk1"/>
                </a:solidFill>
                <a:latin typeface="Arial"/>
                <a:ea typeface="Arial"/>
                <a:cs typeface="Arial"/>
                <a:sym typeface="Arial"/>
              </a:rPr>
              <a:t>the	classrooms  as	 this	area</a:t>
            </a:r>
            <a:endParaRPr sz="1400">
              <a:solidFill>
                <a:schemeClr val="dk1"/>
              </a:solidFill>
              <a:latin typeface="Arial"/>
              <a:ea typeface="Arial"/>
              <a:cs typeface="Arial"/>
              <a:sym typeface="Arial"/>
            </a:endParaRPr>
          </a:p>
        </p:txBody>
      </p:sp>
      <p:sp>
        <p:nvSpPr>
          <p:cNvPr id="160" name="Google Shape;160;p6"/>
          <p:cNvSpPr txBox="1"/>
          <p:nvPr/>
        </p:nvSpPr>
        <p:spPr>
          <a:xfrm>
            <a:off x="4187316" y="1979752"/>
            <a:ext cx="1478915" cy="2160905"/>
          </a:xfrm>
          <a:prstGeom prst="rect">
            <a:avLst/>
          </a:prstGeom>
          <a:noFill/>
          <a:ln>
            <a:noFill/>
          </a:ln>
        </p:spPr>
        <p:txBody>
          <a:bodyPr anchorCtr="0" anchor="t" bIns="0" lIns="0" spcFirstLastPara="1" rIns="0" wrap="square" tIns="13325">
            <a:spAutoFit/>
          </a:bodyPr>
          <a:lstStyle/>
          <a:p>
            <a:pPr indent="0" lvl="0" marL="0" marR="5080" rtl="0" algn="l">
              <a:lnSpc>
                <a:spcPct val="100000"/>
              </a:lnSpc>
              <a:spcBef>
                <a:spcPts val="0"/>
              </a:spcBef>
              <a:spcAft>
                <a:spcPts val="0"/>
              </a:spcAft>
              <a:buNone/>
            </a:pPr>
            <a:r>
              <a:rPr b="1" lang="en-US" sz="1400">
                <a:solidFill>
                  <a:schemeClr val="dk1"/>
                </a:solidFill>
                <a:latin typeface="Arial"/>
                <a:ea typeface="Arial"/>
                <a:cs typeface="Arial"/>
                <a:sym typeface="Arial"/>
              </a:rPr>
              <a:t>helps	nurture	a  child’s  imagination;  improves		social  skills,		creativity  and			develop  intellectual  abilities.</a:t>
            </a:r>
            <a:endParaRPr sz="1400">
              <a:solidFill>
                <a:schemeClr val="dk1"/>
              </a:solidFill>
              <a:latin typeface="Arial"/>
              <a:ea typeface="Arial"/>
              <a:cs typeface="Arial"/>
              <a:sym typeface="Arial"/>
            </a:endParaRPr>
          </a:p>
          <a:p>
            <a:pPr indent="0" lvl="0" marL="0" marR="8255" rtl="0" algn="l">
              <a:lnSpc>
                <a:spcPct val="100000"/>
              </a:lnSpc>
              <a:spcBef>
                <a:spcPts val="5"/>
              </a:spcBef>
              <a:spcAft>
                <a:spcPts val="0"/>
              </a:spcAft>
              <a:buNone/>
            </a:pPr>
            <a:r>
              <a:rPr b="1" lang="en-US" sz="1400">
                <a:solidFill>
                  <a:schemeClr val="dk1"/>
                </a:solidFill>
                <a:latin typeface="Arial"/>
                <a:ea typeface="Arial"/>
                <a:cs typeface="Arial"/>
                <a:sym typeface="Arial"/>
              </a:rPr>
              <a:t>Students	of  Grade III enjoyed</a:t>
            </a:r>
            <a:endParaRPr sz="1400">
              <a:solidFill>
                <a:schemeClr val="dk1"/>
              </a:solidFill>
              <a:latin typeface="Arial"/>
              <a:ea typeface="Arial"/>
              <a:cs typeface="Arial"/>
              <a:sym typeface="Arial"/>
            </a:endParaRPr>
          </a:p>
        </p:txBody>
      </p:sp>
      <p:sp>
        <p:nvSpPr>
          <p:cNvPr id="161" name="Google Shape;161;p6"/>
          <p:cNvSpPr txBox="1"/>
          <p:nvPr/>
        </p:nvSpPr>
        <p:spPr>
          <a:xfrm>
            <a:off x="4187316" y="4114291"/>
            <a:ext cx="1478915" cy="1092835"/>
          </a:xfrm>
          <a:prstGeom prst="rect">
            <a:avLst/>
          </a:prstGeom>
          <a:noFill/>
          <a:ln>
            <a:noFill/>
          </a:ln>
        </p:spPr>
        <p:txBody>
          <a:bodyPr anchorCtr="0" anchor="t" bIns="0" lIns="0" spcFirstLastPara="1" rIns="0" wrap="square" tIns="12700">
            <a:spAutoFit/>
          </a:bodyPr>
          <a:lstStyle/>
          <a:p>
            <a:pPr indent="0" lvl="0" marL="0" marR="5080" rtl="0" algn="just">
              <a:lnSpc>
                <a:spcPct val="100000"/>
              </a:lnSpc>
              <a:spcBef>
                <a:spcPts val="0"/>
              </a:spcBef>
              <a:spcAft>
                <a:spcPts val="0"/>
              </a:spcAft>
              <a:buNone/>
            </a:pPr>
            <a:r>
              <a:rPr b="1" lang="en-US" sz="1400">
                <a:solidFill>
                  <a:schemeClr val="dk1"/>
                </a:solidFill>
                <a:latin typeface="Arial"/>
                <a:ea typeface="Arial"/>
                <a:cs typeface="Arial"/>
                <a:sym typeface="Arial"/>
              </a:rPr>
              <a:t>this	activity  which helps to  brush their vocal  as well as  enactment skills.</a:t>
            </a:r>
            <a:endParaRPr sz="1400">
              <a:solidFill>
                <a:schemeClr val="dk1"/>
              </a:solidFill>
              <a:latin typeface="Arial"/>
              <a:ea typeface="Arial"/>
              <a:cs typeface="Arial"/>
              <a:sym typeface="Arial"/>
            </a:endParaRPr>
          </a:p>
        </p:txBody>
      </p:sp>
      <p:sp>
        <p:nvSpPr>
          <p:cNvPr id="162" name="Google Shape;162;p6"/>
          <p:cNvSpPr/>
          <p:nvPr/>
        </p:nvSpPr>
        <p:spPr>
          <a:xfrm>
            <a:off x="7909559" y="714755"/>
            <a:ext cx="3729354" cy="1754505"/>
          </a:xfrm>
          <a:custGeom>
            <a:rect b="b" l="l" r="r" t="t"/>
            <a:pathLst>
              <a:path extrusionOk="0" h="1754505" w="3729354">
                <a:moveTo>
                  <a:pt x="3729228" y="0"/>
                </a:moveTo>
                <a:lnTo>
                  <a:pt x="0" y="0"/>
                </a:lnTo>
                <a:lnTo>
                  <a:pt x="0" y="1754124"/>
                </a:lnTo>
                <a:lnTo>
                  <a:pt x="3729228" y="1754124"/>
                </a:lnTo>
                <a:lnTo>
                  <a:pt x="3729228" y="0"/>
                </a:lnTo>
                <a:close/>
              </a:path>
            </a:pathLst>
          </a:custGeom>
          <a:solidFill>
            <a:srgbClr val="FFC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 name="Google Shape;163;p6"/>
          <p:cNvSpPr txBox="1"/>
          <p:nvPr/>
        </p:nvSpPr>
        <p:spPr>
          <a:xfrm>
            <a:off x="7989189" y="743458"/>
            <a:ext cx="3570604" cy="1671955"/>
          </a:xfrm>
          <a:prstGeom prst="rect">
            <a:avLst/>
          </a:prstGeom>
          <a:noFill/>
          <a:ln>
            <a:noFill/>
          </a:ln>
        </p:spPr>
        <p:txBody>
          <a:bodyPr anchorCtr="0" anchor="t" bIns="0" lIns="0" spcFirstLastPara="1" rIns="0" wrap="square" tIns="12700">
            <a:spAutoFit/>
          </a:bodyPr>
          <a:lstStyle/>
          <a:p>
            <a:pPr indent="0" lvl="0" marL="12700" marR="5080" rtl="0" algn="just">
              <a:lnSpc>
                <a:spcPct val="100000"/>
              </a:lnSpc>
              <a:spcBef>
                <a:spcPts val="0"/>
              </a:spcBef>
              <a:spcAft>
                <a:spcPts val="0"/>
              </a:spcAft>
              <a:buNone/>
            </a:pPr>
            <a:r>
              <a:rPr b="1" lang="en-US" sz="1800">
                <a:solidFill>
                  <a:schemeClr val="dk1"/>
                </a:solidFill>
                <a:latin typeface="Arial"/>
                <a:ea typeface="Arial"/>
                <a:cs typeface="Arial"/>
                <a:sym typeface="Arial"/>
              </a:rPr>
              <a:t>Story Telling Activity not only brings  joy to the little ones but also gives a  platform to learn and grow. An activity  ‘Story Telling’ was organized for Grade  III and the students came up with  wonderful story narration.</a:t>
            </a:r>
            <a:endParaRPr sz="1800">
              <a:solidFill>
                <a:schemeClr val="dk1"/>
              </a:solidFill>
              <a:latin typeface="Arial"/>
              <a:ea typeface="Arial"/>
              <a:cs typeface="Arial"/>
              <a:sym typeface="Arial"/>
            </a:endParaRPr>
          </a:p>
        </p:txBody>
      </p:sp>
      <p:grpSp>
        <p:nvGrpSpPr>
          <p:cNvPr id="164" name="Google Shape;164;p6"/>
          <p:cNvGrpSpPr/>
          <p:nvPr/>
        </p:nvGrpSpPr>
        <p:grpSpPr>
          <a:xfrm>
            <a:off x="1091183" y="42671"/>
            <a:ext cx="9328405" cy="1665732"/>
            <a:chOff x="1091183" y="42671"/>
            <a:chExt cx="9328405" cy="1665732"/>
          </a:xfrm>
        </p:grpSpPr>
        <p:pic>
          <p:nvPicPr>
            <p:cNvPr id="165" name="Google Shape;165;p6"/>
            <p:cNvPicPr preferRelativeResize="0"/>
            <p:nvPr/>
          </p:nvPicPr>
          <p:blipFill rotWithShape="1">
            <a:blip r:embed="rId10">
              <a:alphaModFix/>
            </a:blip>
            <a:srcRect b="0" l="0" r="0" t="0"/>
            <a:stretch/>
          </p:blipFill>
          <p:spPr>
            <a:xfrm>
              <a:off x="1091183" y="92963"/>
              <a:ext cx="3011424" cy="1615440"/>
            </a:xfrm>
            <a:prstGeom prst="rect">
              <a:avLst/>
            </a:prstGeom>
            <a:noFill/>
            <a:ln>
              <a:noFill/>
            </a:ln>
          </p:spPr>
        </p:pic>
        <p:pic>
          <p:nvPicPr>
            <p:cNvPr id="166" name="Google Shape;166;p6"/>
            <p:cNvPicPr preferRelativeResize="0"/>
            <p:nvPr/>
          </p:nvPicPr>
          <p:blipFill rotWithShape="1">
            <a:blip r:embed="rId11">
              <a:alphaModFix/>
            </a:blip>
            <a:srcRect b="0" l="0" r="0" t="0"/>
            <a:stretch/>
          </p:blipFill>
          <p:spPr>
            <a:xfrm>
              <a:off x="1286255" y="288035"/>
              <a:ext cx="2423160" cy="1027175"/>
            </a:xfrm>
            <a:prstGeom prst="rect">
              <a:avLst/>
            </a:prstGeom>
            <a:noFill/>
            <a:ln>
              <a:noFill/>
            </a:ln>
          </p:spPr>
        </p:pic>
        <p:sp>
          <p:nvSpPr>
            <p:cNvPr id="167" name="Google Shape;167;p6"/>
            <p:cNvSpPr/>
            <p:nvPr/>
          </p:nvSpPr>
          <p:spPr>
            <a:xfrm>
              <a:off x="4323588" y="42671"/>
              <a:ext cx="6096000" cy="646430"/>
            </a:xfrm>
            <a:custGeom>
              <a:rect b="b" l="l" r="r" t="t"/>
              <a:pathLst>
                <a:path extrusionOk="0" h="646430" w="6096000">
                  <a:moveTo>
                    <a:pt x="6096000" y="0"/>
                  </a:moveTo>
                  <a:lnTo>
                    <a:pt x="0" y="0"/>
                  </a:lnTo>
                  <a:lnTo>
                    <a:pt x="0" y="646176"/>
                  </a:lnTo>
                  <a:lnTo>
                    <a:pt x="6096000" y="646176"/>
                  </a:lnTo>
                  <a:lnTo>
                    <a:pt x="6096000" y="0"/>
                  </a:lnTo>
                  <a:close/>
                </a:path>
              </a:pathLst>
            </a:custGeom>
            <a:solidFill>
              <a:srgbClr val="B35F0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68" name="Google Shape;168;p6"/>
          <p:cNvSpPr txBox="1"/>
          <p:nvPr/>
        </p:nvSpPr>
        <p:spPr>
          <a:xfrm>
            <a:off x="4692522" y="23621"/>
            <a:ext cx="5359400" cy="574040"/>
          </a:xfrm>
          <a:prstGeom prst="rect">
            <a:avLst/>
          </a:prstGeom>
          <a:noFill/>
          <a:ln>
            <a:noFill/>
          </a:ln>
        </p:spPr>
        <p:txBody>
          <a:bodyPr anchorCtr="0" anchor="t" bIns="0" lIns="0" spcFirstLastPara="1" rIns="0" wrap="square" tIns="12700">
            <a:spAutoFit/>
          </a:bodyPr>
          <a:lstStyle/>
          <a:p>
            <a:pPr indent="-390525" lvl="0" marL="402590" marR="5080" rtl="0" algn="l">
              <a:lnSpc>
                <a:spcPct val="100000"/>
              </a:lnSpc>
              <a:spcBef>
                <a:spcPts val="0"/>
              </a:spcBef>
              <a:spcAft>
                <a:spcPts val="0"/>
              </a:spcAft>
              <a:buNone/>
            </a:pPr>
            <a:r>
              <a:rPr lang="en-US" sz="1800">
                <a:solidFill>
                  <a:srgbClr val="171717"/>
                </a:solidFill>
                <a:latin typeface="Helvetica Neue"/>
                <a:ea typeface="Helvetica Neue"/>
                <a:cs typeface="Helvetica Neue"/>
                <a:sym typeface="Helvetica Neue"/>
              </a:rPr>
              <a:t>“The purpose of a storyteller is not to tell you how to  think, but to give you questions to think upon.”</a:t>
            </a:r>
            <a:endParaRPr sz="1800">
              <a:solidFill>
                <a:schemeClr val="dk1"/>
              </a:solidFill>
              <a:latin typeface="Helvetica Neue"/>
              <a:ea typeface="Helvetica Neue"/>
              <a:cs typeface="Helvetica Neue"/>
              <a:sym typeface="Helvetica Neue"/>
            </a:endParaRPr>
          </a:p>
        </p:txBody>
      </p:sp>
      <p:sp>
        <p:nvSpPr>
          <p:cNvPr id="169" name="Google Shape;169;p6"/>
          <p:cNvSpPr txBox="1"/>
          <p:nvPr/>
        </p:nvSpPr>
        <p:spPr>
          <a:xfrm>
            <a:off x="601218" y="5831332"/>
            <a:ext cx="9089389" cy="320601"/>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000">
                <a:solidFill>
                  <a:schemeClr val="dk1"/>
                </a:solidFill>
                <a:latin typeface="Schoolbell"/>
                <a:ea typeface="Schoolbell"/>
                <a:cs typeface="Schoolbell"/>
                <a:sym typeface="Schoolbell"/>
              </a:rPr>
              <a:t>“If we nurture the dreams of children, the world will be blessed."</a:t>
            </a:r>
            <a:endParaRPr sz="2000">
              <a:solidFill>
                <a:schemeClr val="dk1"/>
              </a:solidFill>
              <a:latin typeface="Schoolbell"/>
              <a:ea typeface="Schoolbell"/>
              <a:cs typeface="Schoolbell"/>
              <a:sym typeface="Schoolbe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grpSp>
        <p:nvGrpSpPr>
          <p:cNvPr id="174" name="Google Shape;174;p7"/>
          <p:cNvGrpSpPr/>
          <p:nvPr/>
        </p:nvGrpSpPr>
        <p:grpSpPr>
          <a:xfrm>
            <a:off x="158496" y="0"/>
            <a:ext cx="11445239" cy="801624"/>
            <a:chOff x="158496" y="0"/>
            <a:chExt cx="11445239" cy="801624"/>
          </a:xfrm>
        </p:grpSpPr>
        <p:pic>
          <p:nvPicPr>
            <p:cNvPr id="175" name="Google Shape;175;p7"/>
            <p:cNvPicPr preferRelativeResize="0"/>
            <p:nvPr/>
          </p:nvPicPr>
          <p:blipFill rotWithShape="1">
            <a:blip r:embed="rId3">
              <a:alphaModFix/>
            </a:blip>
            <a:srcRect b="0" l="0" r="0" t="0"/>
            <a:stretch/>
          </p:blipFill>
          <p:spPr>
            <a:xfrm>
              <a:off x="10547604" y="0"/>
              <a:ext cx="1056131" cy="801624"/>
            </a:xfrm>
            <a:prstGeom prst="rect">
              <a:avLst/>
            </a:prstGeom>
            <a:noFill/>
            <a:ln>
              <a:noFill/>
            </a:ln>
          </p:spPr>
        </p:pic>
        <p:pic>
          <p:nvPicPr>
            <p:cNvPr id="176" name="Google Shape;176;p7"/>
            <p:cNvPicPr preferRelativeResize="0"/>
            <p:nvPr/>
          </p:nvPicPr>
          <p:blipFill rotWithShape="1">
            <a:blip r:embed="rId4">
              <a:alphaModFix/>
            </a:blip>
            <a:srcRect b="0" l="0" r="0" t="0"/>
            <a:stretch/>
          </p:blipFill>
          <p:spPr>
            <a:xfrm>
              <a:off x="158496" y="103631"/>
              <a:ext cx="885444" cy="524256"/>
            </a:xfrm>
            <a:prstGeom prst="rect">
              <a:avLst/>
            </a:prstGeom>
            <a:noFill/>
            <a:ln>
              <a:noFill/>
            </a:ln>
          </p:spPr>
        </p:pic>
      </p:grpSp>
      <p:sp>
        <p:nvSpPr>
          <p:cNvPr id="177" name="Google Shape;177;p7"/>
          <p:cNvSpPr txBox="1"/>
          <p:nvPr/>
        </p:nvSpPr>
        <p:spPr>
          <a:xfrm>
            <a:off x="9598532" y="5668162"/>
            <a:ext cx="1882139"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CLASS-III</a:t>
            </a:r>
            <a:endParaRPr sz="4000">
              <a:solidFill>
                <a:schemeClr val="dk1"/>
              </a:solidFill>
              <a:latin typeface="Impact"/>
              <a:ea typeface="Impact"/>
              <a:cs typeface="Impact"/>
              <a:sym typeface="Impact"/>
            </a:endParaRPr>
          </a:p>
        </p:txBody>
      </p:sp>
      <p:grpSp>
        <p:nvGrpSpPr>
          <p:cNvPr id="178" name="Google Shape;178;p7"/>
          <p:cNvGrpSpPr/>
          <p:nvPr/>
        </p:nvGrpSpPr>
        <p:grpSpPr>
          <a:xfrm>
            <a:off x="158495" y="0"/>
            <a:ext cx="7117081" cy="6476998"/>
            <a:chOff x="158495" y="0"/>
            <a:chExt cx="7117081" cy="6857998"/>
          </a:xfrm>
        </p:grpSpPr>
        <p:pic>
          <p:nvPicPr>
            <p:cNvPr id="179" name="Google Shape;179;p7"/>
            <p:cNvPicPr preferRelativeResize="0"/>
            <p:nvPr/>
          </p:nvPicPr>
          <p:blipFill rotWithShape="1">
            <a:blip r:embed="rId5">
              <a:alphaModFix/>
            </a:blip>
            <a:srcRect b="0" l="0" r="0" t="0"/>
            <a:stretch/>
          </p:blipFill>
          <p:spPr>
            <a:xfrm>
              <a:off x="158495" y="627887"/>
              <a:ext cx="3846576" cy="5102352"/>
            </a:xfrm>
            <a:prstGeom prst="rect">
              <a:avLst/>
            </a:prstGeom>
            <a:noFill/>
            <a:ln>
              <a:noFill/>
            </a:ln>
          </p:spPr>
        </p:pic>
        <p:pic>
          <p:nvPicPr>
            <p:cNvPr id="180" name="Google Shape;180;p7"/>
            <p:cNvPicPr preferRelativeResize="0"/>
            <p:nvPr/>
          </p:nvPicPr>
          <p:blipFill rotWithShape="1">
            <a:blip r:embed="rId6">
              <a:alphaModFix/>
            </a:blip>
            <a:srcRect b="0" l="0" r="0" t="0"/>
            <a:stretch/>
          </p:blipFill>
          <p:spPr>
            <a:xfrm>
              <a:off x="219455" y="3179063"/>
              <a:ext cx="3745992" cy="3678935"/>
            </a:xfrm>
            <a:prstGeom prst="rect">
              <a:avLst/>
            </a:prstGeom>
            <a:noFill/>
            <a:ln>
              <a:noFill/>
            </a:ln>
          </p:spPr>
        </p:pic>
        <p:pic>
          <p:nvPicPr>
            <p:cNvPr id="181" name="Google Shape;181;p7"/>
            <p:cNvPicPr preferRelativeResize="0"/>
            <p:nvPr/>
          </p:nvPicPr>
          <p:blipFill rotWithShape="1">
            <a:blip r:embed="rId7">
              <a:alphaModFix/>
            </a:blip>
            <a:srcRect b="0" l="0" r="0" t="0"/>
            <a:stretch/>
          </p:blipFill>
          <p:spPr>
            <a:xfrm>
              <a:off x="3898392" y="1235963"/>
              <a:ext cx="3377184" cy="2080260"/>
            </a:xfrm>
            <a:prstGeom prst="rect">
              <a:avLst/>
            </a:prstGeom>
            <a:noFill/>
            <a:ln>
              <a:noFill/>
            </a:ln>
          </p:spPr>
        </p:pic>
        <p:pic>
          <p:nvPicPr>
            <p:cNvPr id="182" name="Google Shape;182;p7"/>
            <p:cNvPicPr preferRelativeResize="0"/>
            <p:nvPr/>
          </p:nvPicPr>
          <p:blipFill rotWithShape="1">
            <a:blip r:embed="rId8">
              <a:alphaModFix/>
            </a:blip>
            <a:srcRect b="0" l="0" r="0" t="0"/>
            <a:stretch/>
          </p:blipFill>
          <p:spPr>
            <a:xfrm>
              <a:off x="4599431" y="0"/>
              <a:ext cx="1684019" cy="1359408"/>
            </a:xfrm>
            <a:prstGeom prst="rect">
              <a:avLst/>
            </a:prstGeom>
            <a:noFill/>
            <a:ln>
              <a:noFill/>
            </a:ln>
          </p:spPr>
        </p:pic>
      </p:grpSp>
      <p:sp>
        <p:nvSpPr>
          <p:cNvPr id="183" name="Google Shape;183;p7"/>
          <p:cNvSpPr txBox="1"/>
          <p:nvPr/>
        </p:nvSpPr>
        <p:spPr>
          <a:xfrm>
            <a:off x="4014215" y="3314700"/>
            <a:ext cx="3556000" cy="2062480"/>
          </a:xfrm>
          <a:prstGeom prst="rect">
            <a:avLst/>
          </a:prstGeom>
          <a:solidFill>
            <a:srgbClr val="ED8011"/>
          </a:solidFill>
          <a:ln>
            <a:noFill/>
          </a:ln>
        </p:spPr>
        <p:txBody>
          <a:bodyPr anchorCtr="0" anchor="t" bIns="0" lIns="0" spcFirstLastPara="1" rIns="0" wrap="square" tIns="39350">
            <a:spAutoFit/>
          </a:bodyPr>
          <a:lstStyle/>
          <a:p>
            <a:pPr indent="641350" lvl="0" marL="92710" marR="81280" rtl="0" algn="l">
              <a:lnSpc>
                <a:spcPct val="100000"/>
              </a:lnSpc>
              <a:spcBef>
                <a:spcPts val="0"/>
              </a:spcBef>
              <a:spcAft>
                <a:spcPts val="0"/>
              </a:spcAft>
              <a:buNone/>
            </a:pPr>
            <a:r>
              <a:rPr b="1" lang="en-US" sz="1600">
                <a:solidFill>
                  <a:srgbClr val="C00000"/>
                </a:solidFill>
                <a:latin typeface="Times New Roman"/>
                <a:ea typeface="Times New Roman"/>
                <a:cs typeface="Times New Roman"/>
                <a:sym typeface="Times New Roman"/>
              </a:rPr>
              <a:t>Seed Plantation Activity  </a:t>
            </a:r>
            <a:r>
              <a:rPr lang="en-US" sz="1600">
                <a:solidFill>
                  <a:schemeClr val="dk1"/>
                </a:solidFill>
                <a:latin typeface="Times New Roman"/>
                <a:ea typeface="Times New Roman"/>
                <a:cs typeface="Times New Roman"/>
                <a:sym typeface="Times New Roman"/>
              </a:rPr>
              <a:t>Experiential	learning		is	significant	in  child’s brain development and learning.  Seed Plantation Activity was conducted  which	determines	continuous		plant  production		necessary		for	human  survival. Children enjoyed this activity  with hands on experience.</a:t>
            </a:r>
            <a:endParaRPr sz="1600">
              <a:solidFill>
                <a:schemeClr val="dk1"/>
              </a:solidFill>
              <a:latin typeface="Times New Roman"/>
              <a:ea typeface="Times New Roman"/>
              <a:cs typeface="Times New Roman"/>
              <a:sym typeface="Times New Roman"/>
            </a:endParaRPr>
          </a:p>
        </p:txBody>
      </p:sp>
      <p:grpSp>
        <p:nvGrpSpPr>
          <p:cNvPr id="184" name="Google Shape;184;p7"/>
          <p:cNvGrpSpPr/>
          <p:nvPr/>
        </p:nvGrpSpPr>
        <p:grpSpPr>
          <a:xfrm>
            <a:off x="7351776" y="0"/>
            <a:ext cx="4251960" cy="5637276"/>
            <a:chOff x="7351776" y="0"/>
            <a:chExt cx="4251960" cy="5637276"/>
          </a:xfrm>
        </p:grpSpPr>
        <p:pic>
          <p:nvPicPr>
            <p:cNvPr id="185" name="Google Shape;185;p7"/>
            <p:cNvPicPr preferRelativeResize="0"/>
            <p:nvPr/>
          </p:nvPicPr>
          <p:blipFill rotWithShape="1">
            <a:blip r:embed="rId9">
              <a:alphaModFix/>
            </a:blip>
            <a:srcRect b="0" l="0" r="0" t="0"/>
            <a:stretch/>
          </p:blipFill>
          <p:spPr>
            <a:xfrm>
              <a:off x="7351776" y="0"/>
              <a:ext cx="3328416" cy="3191255"/>
            </a:xfrm>
            <a:prstGeom prst="rect">
              <a:avLst/>
            </a:prstGeom>
            <a:noFill/>
            <a:ln>
              <a:noFill/>
            </a:ln>
          </p:spPr>
        </p:pic>
        <p:pic>
          <p:nvPicPr>
            <p:cNvPr id="186" name="Google Shape;186;p7"/>
            <p:cNvPicPr preferRelativeResize="0"/>
            <p:nvPr/>
          </p:nvPicPr>
          <p:blipFill rotWithShape="1">
            <a:blip r:embed="rId10">
              <a:alphaModFix/>
            </a:blip>
            <a:srcRect b="0" l="0" r="0" t="0"/>
            <a:stretch/>
          </p:blipFill>
          <p:spPr>
            <a:xfrm>
              <a:off x="7578852" y="2795016"/>
              <a:ext cx="4024884" cy="2842260"/>
            </a:xfrm>
            <a:prstGeom prst="rect">
              <a:avLst/>
            </a:prstGeom>
            <a:noFill/>
            <a:ln>
              <a:noFill/>
            </a:ln>
          </p:spPr>
        </p:pic>
      </p:grpSp>
      <p:pic>
        <p:nvPicPr>
          <p:cNvPr id="187" name="Google Shape;187;p7"/>
          <p:cNvPicPr preferRelativeResize="0"/>
          <p:nvPr/>
        </p:nvPicPr>
        <p:blipFill rotWithShape="1">
          <a:blip r:embed="rId11">
            <a:alphaModFix/>
          </a:blip>
          <a:srcRect b="0" l="0" r="0" t="0"/>
          <a:stretch/>
        </p:blipFill>
        <p:spPr>
          <a:xfrm>
            <a:off x="150876" y="6013703"/>
            <a:ext cx="8987028" cy="344424"/>
          </a:xfrm>
          <a:prstGeom prst="rect">
            <a:avLst/>
          </a:prstGeom>
          <a:noFill/>
          <a:ln>
            <a:noFill/>
          </a:ln>
        </p:spPr>
      </p:pic>
      <p:sp>
        <p:nvSpPr>
          <p:cNvPr id="188" name="Google Shape;188;p7"/>
          <p:cNvSpPr txBox="1"/>
          <p:nvPr/>
        </p:nvSpPr>
        <p:spPr>
          <a:xfrm>
            <a:off x="237540" y="6042761"/>
            <a:ext cx="9135060" cy="19749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200">
                <a:solidFill>
                  <a:schemeClr val="dk1"/>
                </a:solidFill>
                <a:latin typeface="Lucida Sans"/>
                <a:ea typeface="Lucida Sans"/>
                <a:cs typeface="Lucida Sans"/>
                <a:sym typeface="Lucida Sans"/>
              </a:rPr>
              <a:t>“</a:t>
            </a:r>
            <a:r>
              <a:rPr lang="en-US" sz="1200">
                <a:solidFill>
                  <a:schemeClr val="dk1"/>
                </a:solidFill>
                <a:latin typeface="Schoolbell"/>
                <a:ea typeface="Schoolbell"/>
                <a:cs typeface="Schoolbell"/>
                <a:sym typeface="Schoolbell"/>
              </a:rPr>
              <a:t>A child is a beam of sunlight from the infinite and eternal, with possibilities of virtue and vice, but as yet unstained.”</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grpSp>
        <p:nvGrpSpPr>
          <p:cNvPr id="193" name="Google Shape;193;p8"/>
          <p:cNvGrpSpPr/>
          <p:nvPr/>
        </p:nvGrpSpPr>
        <p:grpSpPr>
          <a:xfrm>
            <a:off x="158496" y="0"/>
            <a:ext cx="11445239" cy="801624"/>
            <a:chOff x="158496" y="0"/>
            <a:chExt cx="11445239" cy="801624"/>
          </a:xfrm>
        </p:grpSpPr>
        <p:pic>
          <p:nvPicPr>
            <p:cNvPr id="194" name="Google Shape;194;p8"/>
            <p:cNvPicPr preferRelativeResize="0"/>
            <p:nvPr/>
          </p:nvPicPr>
          <p:blipFill rotWithShape="1">
            <a:blip r:embed="rId3">
              <a:alphaModFix/>
            </a:blip>
            <a:srcRect b="0" l="0" r="0" t="0"/>
            <a:stretch/>
          </p:blipFill>
          <p:spPr>
            <a:xfrm>
              <a:off x="10547604" y="0"/>
              <a:ext cx="1056131" cy="801624"/>
            </a:xfrm>
            <a:prstGeom prst="rect">
              <a:avLst/>
            </a:prstGeom>
            <a:noFill/>
            <a:ln>
              <a:noFill/>
            </a:ln>
          </p:spPr>
        </p:pic>
        <p:pic>
          <p:nvPicPr>
            <p:cNvPr id="195" name="Google Shape;195;p8"/>
            <p:cNvPicPr preferRelativeResize="0"/>
            <p:nvPr/>
          </p:nvPicPr>
          <p:blipFill rotWithShape="1">
            <a:blip r:embed="rId4">
              <a:alphaModFix/>
            </a:blip>
            <a:srcRect b="0" l="0" r="0" t="0"/>
            <a:stretch/>
          </p:blipFill>
          <p:spPr>
            <a:xfrm>
              <a:off x="158496" y="103631"/>
              <a:ext cx="885444" cy="524256"/>
            </a:xfrm>
            <a:prstGeom prst="rect">
              <a:avLst/>
            </a:prstGeom>
            <a:noFill/>
            <a:ln>
              <a:noFill/>
            </a:ln>
          </p:spPr>
        </p:pic>
      </p:grpSp>
      <p:pic>
        <p:nvPicPr>
          <p:cNvPr id="196" name="Google Shape;196;p8"/>
          <p:cNvPicPr preferRelativeResize="0"/>
          <p:nvPr/>
        </p:nvPicPr>
        <p:blipFill rotWithShape="1">
          <a:blip r:embed="rId5">
            <a:alphaModFix/>
          </a:blip>
          <a:srcRect b="0" l="0" r="0" t="0"/>
          <a:stretch/>
        </p:blipFill>
        <p:spPr>
          <a:xfrm>
            <a:off x="2452116" y="3752088"/>
            <a:ext cx="2598420" cy="1825752"/>
          </a:xfrm>
          <a:prstGeom prst="rect">
            <a:avLst/>
          </a:prstGeom>
          <a:noFill/>
          <a:ln>
            <a:noFill/>
          </a:ln>
        </p:spPr>
      </p:pic>
      <p:pic>
        <p:nvPicPr>
          <p:cNvPr id="197" name="Google Shape;197;p8"/>
          <p:cNvPicPr preferRelativeResize="0"/>
          <p:nvPr/>
        </p:nvPicPr>
        <p:blipFill rotWithShape="1">
          <a:blip r:embed="rId6">
            <a:alphaModFix/>
          </a:blip>
          <a:srcRect b="0" l="0" r="0" t="0"/>
          <a:stretch/>
        </p:blipFill>
        <p:spPr>
          <a:xfrm>
            <a:off x="7165847" y="0"/>
            <a:ext cx="3505200" cy="2532888"/>
          </a:xfrm>
          <a:prstGeom prst="rect">
            <a:avLst/>
          </a:prstGeom>
          <a:noFill/>
          <a:ln>
            <a:noFill/>
          </a:ln>
        </p:spPr>
      </p:pic>
      <p:pic>
        <p:nvPicPr>
          <p:cNvPr id="198" name="Google Shape;198;p8"/>
          <p:cNvPicPr preferRelativeResize="0"/>
          <p:nvPr/>
        </p:nvPicPr>
        <p:blipFill rotWithShape="1">
          <a:blip r:embed="rId7">
            <a:alphaModFix/>
          </a:blip>
          <a:srcRect b="0" l="0" r="0" t="0"/>
          <a:stretch/>
        </p:blipFill>
        <p:spPr>
          <a:xfrm>
            <a:off x="8072628" y="2980944"/>
            <a:ext cx="3694176" cy="2532887"/>
          </a:xfrm>
          <a:prstGeom prst="rect">
            <a:avLst/>
          </a:prstGeom>
          <a:noFill/>
          <a:ln>
            <a:noFill/>
          </a:ln>
        </p:spPr>
      </p:pic>
      <p:grpSp>
        <p:nvGrpSpPr>
          <p:cNvPr id="199" name="Google Shape;199;p8"/>
          <p:cNvGrpSpPr/>
          <p:nvPr/>
        </p:nvGrpSpPr>
        <p:grpSpPr>
          <a:xfrm>
            <a:off x="8337677" y="1688591"/>
            <a:ext cx="2622930" cy="1824227"/>
            <a:chOff x="8337677" y="1688591"/>
            <a:chExt cx="2622930" cy="1824227"/>
          </a:xfrm>
        </p:grpSpPr>
        <p:pic>
          <p:nvPicPr>
            <p:cNvPr id="200" name="Google Shape;200;p8"/>
            <p:cNvPicPr preferRelativeResize="0"/>
            <p:nvPr/>
          </p:nvPicPr>
          <p:blipFill rotWithShape="1">
            <a:blip r:embed="rId8">
              <a:alphaModFix/>
            </a:blip>
            <a:srcRect b="0" l="0" r="0" t="0"/>
            <a:stretch/>
          </p:blipFill>
          <p:spPr>
            <a:xfrm>
              <a:off x="8346948" y="1688591"/>
              <a:ext cx="2327148" cy="992124"/>
            </a:xfrm>
            <a:prstGeom prst="rect">
              <a:avLst/>
            </a:prstGeom>
            <a:noFill/>
            <a:ln>
              <a:noFill/>
            </a:ln>
          </p:spPr>
        </p:pic>
        <p:sp>
          <p:nvSpPr>
            <p:cNvPr id="201" name="Google Shape;201;p8"/>
            <p:cNvSpPr/>
            <p:nvPr/>
          </p:nvSpPr>
          <p:spPr>
            <a:xfrm>
              <a:off x="8337677" y="1689861"/>
              <a:ext cx="2294255" cy="956310"/>
            </a:xfrm>
            <a:custGeom>
              <a:rect b="b" l="l" r="r" t="t"/>
              <a:pathLst>
                <a:path extrusionOk="0" h="956310" w="2294254">
                  <a:moveTo>
                    <a:pt x="223313" y="383539"/>
                  </a:moveTo>
                  <a:lnTo>
                    <a:pt x="199644" y="386080"/>
                  </a:lnTo>
                  <a:lnTo>
                    <a:pt x="172450" y="388620"/>
                  </a:lnTo>
                  <a:lnTo>
                    <a:pt x="141731" y="393700"/>
                  </a:lnTo>
                  <a:lnTo>
                    <a:pt x="0" y="422910"/>
                  </a:lnTo>
                  <a:lnTo>
                    <a:pt x="107188" y="956310"/>
                  </a:lnTo>
                  <a:lnTo>
                    <a:pt x="270637" y="924560"/>
                  </a:lnTo>
                  <a:lnTo>
                    <a:pt x="308617" y="915670"/>
                  </a:lnTo>
                  <a:lnTo>
                    <a:pt x="363291" y="899160"/>
                  </a:lnTo>
                  <a:lnTo>
                    <a:pt x="401478" y="872489"/>
                  </a:lnTo>
                  <a:lnTo>
                    <a:pt x="416284" y="829310"/>
                  </a:lnTo>
                  <a:lnTo>
                    <a:pt x="416370" y="824230"/>
                  </a:lnTo>
                  <a:lnTo>
                    <a:pt x="235712" y="824230"/>
                  </a:lnTo>
                  <a:lnTo>
                    <a:pt x="209169" y="692150"/>
                  </a:lnTo>
                  <a:lnTo>
                    <a:pt x="218553" y="690880"/>
                  </a:lnTo>
                  <a:lnTo>
                    <a:pt x="394885" y="690880"/>
                  </a:lnTo>
                  <a:lnTo>
                    <a:pt x="394563" y="689610"/>
                  </a:lnTo>
                  <a:lnTo>
                    <a:pt x="377557" y="651510"/>
                  </a:lnTo>
                  <a:lnTo>
                    <a:pt x="337708" y="622300"/>
                  </a:lnTo>
                  <a:lnTo>
                    <a:pt x="325319" y="619760"/>
                  </a:lnTo>
                  <a:lnTo>
                    <a:pt x="297815" y="619760"/>
                  </a:lnTo>
                  <a:lnTo>
                    <a:pt x="315388" y="613410"/>
                  </a:lnTo>
                  <a:lnTo>
                    <a:pt x="329628" y="604520"/>
                  </a:lnTo>
                  <a:lnTo>
                    <a:pt x="337418" y="598170"/>
                  </a:lnTo>
                  <a:lnTo>
                    <a:pt x="190246" y="598170"/>
                  </a:lnTo>
                  <a:lnTo>
                    <a:pt x="169672" y="495300"/>
                  </a:lnTo>
                  <a:lnTo>
                    <a:pt x="178053" y="494030"/>
                  </a:lnTo>
                  <a:lnTo>
                    <a:pt x="184150" y="492760"/>
                  </a:lnTo>
                  <a:lnTo>
                    <a:pt x="345252" y="492760"/>
                  </a:lnTo>
                  <a:lnTo>
                    <a:pt x="332835" y="454660"/>
                  </a:lnTo>
                  <a:lnTo>
                    <a:pt x="308355" y="416560"/>
                  </a:lnTo>
                  <a:lnTo>
                    <a:pt x="261367" y="388620"/>
                  </a:lnTo>
                  <a:lnTo>
                    <a:pt x="243458" y="384810"/>
                  </a:lnTo>
                  <a:lnTo>
                    <a:pt x="223313" y="383539"/>
                  </a:lnTo>
                  <a:close/>
                </a:path>
                <a:path extrusionOk="0" h="956310" w="2294254">
                  <a:moveTo>
                    <a:pt x="520700" y="318770"/>
                  </a:moveTo>
                  <a:lnTo>
                    <a:pt x="371601" y="347980"/>
                  </a:lnTo>
                  <a:lnTo>
                    <a:pt x="434848" y="662939"/>
                  </a:lnTo>
                  <a:lnTo>
                    <a:pt x="443178" y="703580"/>
                  </a:lnTo>
                  <a:lnTo>
                    <a:pt x="456600" y="762000"/>
                  </a:lnTo>
                  <a:lnTo>
                    <a:pt x="474440" y="806450"/>
                  </a:lnTo>
                  <a:lnTo>
                    <a:pt x="507619" y="840739"/>
                  </a:lnTo>
                  <a:lnTo>
                    <a:pt x="559053" y="861060"/>
                  </a:lnTo>
                  <a:lnTo>
                    <a:pt x="601424" y="864870"/>
                  </a:lnTo>
                  <a:lnTo>
                    <a:pt x="624079" y="863600"/>
                  </a:lnTo>
                  <a:lnTo>
                    <a:pt x="668726" y="854710"/>
                  </a:lnTo>
                  <a:lnTo>
                    <a:pt x="705492" y="840739"/>
                  </a:lnTo>
                  <a:lnTo>
                    <a:pt x="747283" y="807720"/>
                  </a:lnTo>
                  <a:lnTo>
                    <a:pt x="772167" y="764539"/>
                  </a:lnTo>
                  <a:lnTo>
                    <a:pt x="773369" y="760730"/>
                  </a:lnTo>
                  <a:lnTo>
                    <a:pt x="617093" y="760730"/>
                  </a:lnTo>
                  <a:lnTo>
                    <a:pt x="613664" y="758189"/>
                  </a:lnTo>
                  <a:lnTo>
                    <a:pt x="600328" y="715010"/>
                  </a:lnTo>
                  <a:lnTo>
                    <a:pt x="520700" y="318770"/>
                  </a:lnTo>
                  <a:close/>
                </a:path>
                <a:path extrusionOk="0" h="956310" w="2294254">
                  <a:moveTo>
                    <a:pt x="394885" y="690880"/>
                  </a:moveTo>
                  <a:lnTo>
                    <a:pt x="226139" y="690880"/>
                  </a:lnTo>
                  <a:lnTo>
                    <a:pt x="231939" y="692150"/>
                  </a:lnTo>
                  <a:lnTo>
                    <a:pt x="235966" y="693420"/>
                  </a:lnTo>
                  <a:lnTo>
                    <a:pt x="258191" y="775970"/>
                  </a:lnTo>
                  <a:lnTo>
                    <a:pt x="261318" y="800100"/>
                  </a:lnTo>
                  <a:lnTo>
                    <a:pt x="260923" y="807720"/>
                  </a:lnTo>
                  <a:lnTo>
                    <a:pt x="235712" y="824230"/>
                  </a:lnTo>
                  <a:lnTo>
                    <a:pt x="416370" y="824230"/>
                  </a:lnTo>
                  <a:lnTo>
                    <a:pt x="416607" y="810260"/>
                  </a:lnTo>
                  <a:lnTo>
                    <a:pt x="414621" y="787400"/>
                  </a:lnTo>
                  <a:lnTo>
                    <a:pt x="410337" y="762000"/>
                  </a:lnTo>
                  <a:lnTo>
                    <a:pt x="400684" y="713739"/>
                  </a:lnTo>
                  <a:lnTo>
                    <a:pt x="394885" y="690880"/>
                  </a:lnTo>
                  <a:close/>
                </a:path>
                <a:path extrusionOk="0" h="956310" w="2294254">
                  <a:moveTo>
                    <a:pt x="987551" y="234950"/>
                  </a:moveTo>
                  <a:lnTo>
                    <a:pt x="964642" y="234950"/>
                  </a:lnTo>
                  <a:lnTo>
                    <a:pt x="934196" y="237489"/>
                  </a:lnTo>
                  <a:lnTo>
                    <a:pt x="850646" y="251460"/>
                  </a:lnTo>
                  <a:lnTo>
                    <a:pt x="742696" y="273050"/>
                  </a:lnTo>
                  <a:lnTo>
                    <a:pt x="849883" y="807720"/>
                  </a:lnTo>
                  <a:lnTo>
                    <a:pt x="1027302" y="772160"/>
                  </a:lnTo>
                  <a:lnTo>
                    <a:pt x="1070530" y="762000"/>
                  </a:lnTo>
                  <a:lnTo>
                    <a:pt x="1112539" y="745489"/>
                  </a:lnTo>
                  <a:lnTo>
                    <a:pt x="1146774" y="713739"/>
                  </a:lnTo>
                  <a:lnTo>
                    <a:pt x="1157097" y="678180"/>
                  </a:lnTo>
                  <a:lnTo>
                    <a:pt x="1157089" y="675639"/>
                  </a:lnTo>
                  <a:lnTo>
                    <a:pt x="978280" y="675639"/>
                  </a:lnTo>
                  <a:lnTo>
                    <a:pt x="912241" y="346710"/>
                  </a:lnTo>
                  <a:lnTo>
                    <a:pt x="921130" y="344170"/>
                  </a:lnTo>
                  <a:lnTo>
                    <a:pt x="1096241" y="344170"/>
                  </a:lnTo>
                  <a:lnTo>
                    <a:pt x="1094454" y="336550"/>
                  </a:lnTo>
                  <a:lnTo>
                    <a:pt x="1083182" y="298450"/>
                  </a:lnTo>
                  <a:lnTo>
                    <a:pt x="1060501" y="264160"/>
                  </a:lnTo>
                  <a:lnTo>
                    <a:pt x="1022159" y="240030"/>
                  </a:lnTo>
                  <a:lnTo>
                    <a:pt x="1005772" y="236220"/>
                  </a:lnTo>
                  <a:lnTo>
                    <a:pt x="987551" y="234950"/>
                  </a:lnTo>
                  <a:close/>
                </a:path>
                <a:path extrusionOk="0" h="956310" w="2294254">
                  <a:moveTo>
                    <a:pt x="695325" y="283210"/>
                  </a:moveTo>
                  <a:lnTo>
                    <a:pt x="546226" y="313689"/>
                  </a:lnTo>
                  <a:lnTo>
                    <a:pt x="624586" y="703580"/>
                  </a:lnTo>
                  <a:lnTo>
                    <a:pt x="627828" y="720089"/>
                  </a:lnTo>
                  <a:lnTo>
                    <a:pt x="629951" y="734060"/>
                  </a:lnTo>
                  <a:lnTo>
                    <a:pt x="630832" y="741680"/>
                  </a:lnTo>
                  <a:lnTo>
                    <a:pt x="630936" y="749300"/>
                  </a:lnTo>
                  <a:lnTo>
                    <a:pt x="630174" y="754380"/>
                  </a:lnTo>
                  <a:lnTo>
                    <a:pt x="626999" y="758189"/>
                  </a:lnTo>
                  <a:lnTo>
                    <a:pt x="621538" y="759460"/>
                  </a:lnTo>
                  <a:lnTo>
                    <a:pt x="617093" y="760730"/>
                  </a:lnTo>
                  <a:lnTo>
                    <a:pt x="773369" y="760730"/>
                  </a:lnTo>
                  <a:lnTo>
                    <a:pt x="776573" y="750570"/>
                  </a:lnTo>
                  <a:lnTo>
                    <a:pt x="779025" y="736600"/>
                  </a:lnTo>
                  <a:lnTo>
                    <a:pt x="779375" y="727710"/>
                  </a:lnTo>
                  <a:lnTo>
                    <a:pt x="779422" y="722630"/>
                  </a:lnTo>
                  <a:lnTo>
                    <a:pt x="778287" y="708660"/>
                  </a:lnTo>
                  <a:lnTo>
                    <a:pt x="775716" y="689610"/>
                  </a:lnTo>
                  <a:lnTo>
                    <a:pt x="771810" y="665480"/>
                  </a:lnTo>
                  <a:lnTo>
                    <a:pt x="766572" y="637539"/>
                  </a:lnTo>
                  <a:lnTo>
                    <a:pt x="695325" y="283210"/>
                  </a:lnTo>
                  <a:close/>
                </a:path>
                <a:path extrusionOk="0" h="956310" w="2294254">
                  <a:moveTo>
                    <a:pt x="1361058" y="158750"/>
                  </a:moveTo>
                  <a:lnTo>
                    <a:pt x="1338202" y="160020"/>
                  </a:lnTo>
                  <a:lnTo>
                    <a:pt x="1307750" y="162560"/>
                  </a:lnTo>
                  <a:lnTo>
                    <a:pt x="1224152" y="176530"/>
                  </a:lnTo>
                  <a:lnTo>
                    <a:pt x="1116202" y="199389"/>
                  </a:lnTo>
                  <a:lnTo>
                    <a:pt x="1223391" y="732789"/>
                  </a:lnTo>
                  <a:lnTo>
                    <a:pt x="1400937" y="697230"/>
                  </a:lnTo>
                  <a:lnTo>
                    <a:pt x="1444101" y="687070"/>
                  </a:lnTo>
                  <a:lnTo>
                    <a:pt x="1486102" y="670560"/>
                  </a:lnTo>
                  <a:lnTo>
                    <a:pt x="1520352" y="638810"/>
                  </a:lnTo>
                  <a:lnTo>
                    <a:pt x="1530603" y="603250"/>
                  </a:lnTo>
                  <a:lnTo>
                    <a:pt x="1530596" y="600710"/>
                  </a:lnTo>
                  <a:lnTo>
                    <a:pt x="1351915" y="600710"/>
                  </a:lnTo>
                  <a:lnTo>
                    <a:pt x="1285748" y="271780"/>
                  </a:lnTo>
                  <a:lnTo>
                    <a:pt x="1294638" y="269239"/>
                  </a:lnTo>
                  <a:lnTo>
                    <a:pt x="1469797" y="269239"/>
                  </a:lnTo>
                  <a:lnTo>
                    <a:pt x="1468008" y="261620"/>
                  </a:lnTo>
                  <a:lnTo>
                    <a:pt x="1456690" y="223520"/>
                  </a:lnTo>
                  <a:lnTo>
                    <a:pt x="1434008" y="189230"/>
                  </a:lnTo>
                  <a:lnTo>
                    <a:pt x="1395714" y="165100"/>
                  </a:lnTo>
                  <a:lnTo>
                    <a:pt x="1379297" y="161289"/>
                  </a:lnTo>
                  <a:lnTo>
                    <a:pt x="1361058" y="158750"/>
                  </a:lnTo>
                  <a:close/>
                </a:path>
                <a:path extrusionOk="0" h="956310" w="2294254">
                  <a:moveTo>
                    <a:pt x="1096241" y="344170"/>
                  </a:moveTo>
                  <a:lnTo>
                    <a:pt x="927734" y="344170"/>
                  </a:lnTo>
                  <a:lnTo>
                    <a:pt x="936878" y="347980"/>
                  </a:lnTo>
                  <a:lnTo>
                    <a:pt x="940307" y="350520"/>
                  </a:lnTo>
                  <a:lnTo>
                    <a:pt x="953134" y="398780"/>
                  </a:lnTo>
                  <a:lnTo>
                    <a:pt x="993775" y="600710"/>
                  </a:lnTo>
                  <a:lnTo>
                    <a:pt x="1000458" y="641350"/>
                  </a:lnTo>
                  <a:lnTo>
                    <a:pt x="1001258" y="654050"/>
                  </a:lnTo>
                  <a:lnTo>
                    <a:pt x="1000378" y="661670"/>
                  </a:lnTo>
                  <a:lnTo>
                    <a:pt x="997658" y="666750"/>
                  </a:lnTo>
                  <a:lnTo>
                    <a:pt x="993092" y="670560"/>
                  </a:lnTo>
                  <a:lnTo>
                    <a:pt x="986645" y="673100"/>
                  </a:lnTo>
                  <a:lnTo>
                    <a:pt x="978280" y="675639"/>
                  </a:lnTo>
                  <a:lnTo>
                    <a:pt x="1157089" y="675639"/>
                  </a:lnTo>
                  <a:lnTo>
                    <a:pt x="1150899" y="613410"/>
                  </a:lnTo>
                  <a:lnTo>
                    <a:pt x="1108202" y="398780"/>
                  </a:lnTo>
                  <a:lnTo>
                    <a:pt x="1101006" y="364489"/>
                  </a:lnTo>
                  <a:lnTo>
                    <a:pt x="1096241" y="344170"/>
                  </a:lnTo>
                  <a:close/>
                </a:path>
                <a:path extrusionOk="0" h="956310" w="2294254">
                  <a:moveTo>
                    <a:pt x="1637283" y="93980"/>
                  </a:moveTo>
                  <a:lnTo>
                    <a:pt x="1488186" y="124460"/>
                  </a:lnTo>
                  <a:lnTo>
                    <a:pt x="1595501" y="657860"/>
                  </a:lnTo>
                  <a:lnTo>
                    <a:pt x="1744472" y="628650"/>
                  </a:lnTo>
                  <a:lnTo>
                    <a:pt x="1700529" y="408939"/>
                  </a:lnTo>
                  <a:lnTo>
                    <a:pt x="1727834" y="403860"/>
                  </a:lnTo>
                  <a:lnTo>
                    <a:pt x="1882894" y="403860"/>
                  </a:lnTo>
                  <a:lnTo>
                    <a:pt x="1858168" y="280670"/>
                  </a:lnTo>
                  <a:lnTo>
                    <a:pt x="1674622" y="280670"/>
                  </a:lnTo>
                  <a:lnTo>
                    <a:pt x="1637283" y="93980"/>
                  </a:lnTo>
                  <a:close/>
                </a:path>
                <a:path extrusionOk="0" h="956310" w="2294254">
                  <a:moveTo>
                    <a:pt x="1882894" y="403860"/>
                  </a:moveTo>
                  <a:lnTo>
                    <a:pt x="1727834" y="403860"/>
                  </a:lnTo>
                  <a:lnTo>
                    <a:pt x="1771777" y="622300"/>
                  </a:lnTo>
                  <a:lnTo>
                    <a:pt x="1920875" y="593089"/>
                  </a:lnTo>
                  <a:lnTo>
                    <a:pt x="1882894" y="403860"/>
                  </a:lnTo>
                  <a:close/>
                </a:path>
                <a:path extrusionOk="0" h="956310" w="2294254">
                  <a:moveTo>
                    <a:pt x="319125" y="618489"/>
                  </a:moveTo>
                  <a:lnTo>
                    <a:pt x="297815" y="619760"/>
                  </a:lnTo>
                  <a:lnTo>
                    <a:pt x="325319" y="619760"/>
                  </a:lnTo>
                  <a:lnTo>
                    <a:pt x="319125" y="618489"/>
                  </a:lnTo>
                  <a:close/>
                </a:path>
                <a:path extrusionOk="0" h="956310" w="2294254">
                  <a:moveTo>
                    <a:pt x="1469797" y="269239"/>
                  </a:moveTo>
                  <a:lnTo>
                    <a:pt x="1301369" y="269239"/>
                  </a:lnTo>
                  <a:lnTo>
                    <a:pt x="1305814" y="270510"/>
                  </a:lnTo>
                  <a:lnTo>
                    <a:pt x="1310386" y="273050"/>
                  </a:lnTo>
                  <a:lnTo>
                    <a:pt x="1326642" y="323850"/>
                  </a:lnTo>
                  <a:lnTo>
                    <a:pt x="1367281" y="525780"/>
                  </a:lnTo>
                  <a:lnTo>
                    <a:pt x="1371474" y="548639"/>
                  </a:lnTo>
                  <a:lnTo>
                    <a:pt x="1373965" y="566420"/>
                  </a:lnTo>
                  <a:lnTo>
                    <a:pt x="1374765" y="579120"/>
                  </a:lnTo>
                  <a:lnTo>
                    <a:pt x="1373886" y="586739"/>
                  </a:lnTo>
                  <a:lnTo>
                    <a:pt x="1371220" y="591820"/>
                  </a:lnTo>
                  <a:lnTo>
                    <a:pt x="1366662" y="595630"/>
                  </a:lnTo>
                  <a:lnTo>
                    <a:pt x="1360223" y="598170"/>
                  </a:lnTo>
                  <a:lnTo>
                    <a:pt x="1351915" y="600710"/>
                  </a:lnTo>
                  <a:lnTo>
                    <a:pt x="1530596" y="600710"/>
                  </a:lnTo>
                  <a:lnTo>
                    <a:pt x="1524406" y="538480"/>
                  </a:lnTo>
                  <a:lnTo>
                    <a:pt x="1481708" y="323850"/>
                  </a:lnTo>
                  <a:lnTo>
                    <a:pt x="1474567" y="289560"/>
                  </a:lnTo>
                  <a:lnTo>
                    <a:pt x="1469797" y="269239"/>
                  </a:lnTo>
                  <a:close/>
                </a:path>
                <a:path extrusionOk="0" h="956310" w="2294254">
                  <a:moveTo>
                    <a:pt x="345252" y="492760"/>
                  </a:moveTo>
                  <a:lnTo>
                    <a:pt x="184150" y="492760"/>
                  </a:lnTo>
                  <a:lnTo>
                    <a:pt x="188087" y="494030"/>
                  </a:lnTo>
                  <a:lnTo>
                    <a:pt x="192024" y="494030"/>
                  </a:lnTo>
                  <a:lnTo>
                    <a:pt x="195833" y="497839"/>
                  </a:lnTo>
                  <a:lnTo>
                    <a:pt x="212911" y="552450"/>
                  </a:lnTo>
                  <a:lnTo>
                    <a:pt x="216062" y="579120"/>
                  </a:lnTo>
                  <a:lnTo>
                    <a:pt x="215519" y="585470"/>
                  </a:lnTo>
                  <a:lnTo>
                    <a:pt x="213741" y="590550"/>
                  </a:lnTo>
                  <a:lnTo>
                    <a:pt x="207518" y="594360"/>
                  </a:lnTo>
                  <a:lnTo>
                    <a:pt x="196850" y="596900"/>
                  </a:lnTo>
                  <a:lnTo>
                    <a:pt x="193040" y="596900"/>
                  </a:lnTo>
                  <a:lnTo>
                    <a:pt x="190246" y="598170"/>
                  </a:lnTo>
                  <a:lnTo>
                    <a:pt x="337418" y="598170"/>
                  </a:lnTo>
                  <a:lnTo>
                    <a:pt x="340534" y="595630"/>
                  </a:lnTo>
                  <a:lnTo>
                    <a:pt x="348106" y="584200"/>
                  </a:lnTo>
                  <a:lnTo>
                    <a:pt x="352659" y="571500"/>
                  </a:lnTo>
                  <a:lnTo>
                    <a:pt x="354520" y="554989"/>
                  </a:lnTo>
                  <a:lnTo>
                    <a:pt x="353714" y="535939"/>
                  </a:lnTo>
                  <a:lnTo>
                    <a:pt x="350266" y="513080"/>
                  </a:lnTo>
                  <a:lnTo>
                    <a:pt x="345252" y="492760"/>
                  </a:lnTo>
                  <a:close/>
                </a:path>
                <a:path extrusionOk="0" h="956310" w="2294254">
                  <a:moveTo>
                    <a:pt x="2108327" y="0"/>
                  </a:moveTo>
                  <a:lnTo>
                    <a:pt x="1900681" y="40639"/>
                  </a:lnTo>
                  <a:lnTo>
                    <a:pt x="1938147" y="589280"/>
                  </a:lnTo>
                  <a:lnTo>
                    <a:pt x="2091054" y="558800"/>
                  </a:lnTo>
                  <a:lnTo>
                    <a:pt x="2080132" y="463550"/>
                  </a:lnTo>
                  <a:lnTo>
                    <a:pt x="2116581" y="455930"/>
                  </a:lnTo>
                  <a:lnTo>
                    <a:pt x="2271701" y="455930"/>
                  </a:lnTo>
                  <a:lnTo>
                    <a:pt x="2236660" y="358139"/>
                  </a:lnTo>
                  <a:lnTo>
                    <a:pt x="2058289" y="358139"/>
                  </a:lnTo>
                  <a:lnTo>
                    <a:pt x="2054219" y="321310"/>
                  </a:lnTo>
                  <a:lnTo>
                    <a:pt x="2048875" y="274320"/>
                  </a:lnTo>
                  <a:lnTo>
                    <a:pt x="2042269" y="217170"/>
                  </a:lnTo>
                  <a:lnTo>
                    <a:pt x="2034413" y="148589"/>
                  </a:lnTo>
                  <a:lnTo>
                    <a:pt x="2161571" y="148589"/>
                  </a:lnTo>
                  <a:lnTo>
                    <a:pt x="2108327" y="0"/>
                  </a:lnTo>
                  <a:close/>
                </a:path>
                <a:path extrusionOk="0" h="956310" w="2294254">
                  <a:moveTo>
                    <a:pt x="2271701" y="455930"/>
                  </a:moveTo>
                  <a:lnTo>
                    <a:pt x="2116581" y="455930"/>
                  </a:lnTo>
                  <a:lnTo>
                    <a:pt x="2142617" y="548639"/>
                  </a:lnTo>
                  <a:lnTo>
                    <a:pt x="2294001" y="518160"/>
                  </a:lnTo>
                  <a:lnTo>
                    <a:pt x="2271701" y="455930"/>
                  </a:lnTo>
                  <a:close/>
                </a:path>
                <a:path extrusionOk="0" h="956310" w="2294254">
                  <a:moveTo>
                    <a:pt x="2161571" y="148589"/>
                  </a:moveTo>
                  <a:lnTo>
                    <a:pt x="2034413" y="148589"/>
                  </a:lnTo>
                  <a:lnTo>
                    <a:pt x="2049462" y="208280"/>
                  </a:lnTo>
                  <a:lnTo>
                    <a:pt x="2063940" y="261620"/>
                  </a:lnTo>
                  <a:lnTo>
                    <a:pt x="2077847" y="309880"/>
                  </a:lnTo>
                  <a:lnTo>
                    <a:pt x="2091181" y="351789"/>
                  </a:lnTo>
                  <a:lnTo>
                    <a:pt x="2058289" y="358139"/>
                  </a:lnTo>
                  <a:lnTo>
                    <a:pt x="2236660" y="358139"/>
                  </a:lnTo>
                  <a:lnTo>
                    <a:pt x="2161571" y="148589"/>
                  </a:lnTo>
                  <a:close/>
                </a:path>
                <a:path extrusionOk="0" h="956310" w="2294254">
                  <a:moveTo>
                    <a:pt x="1813559" y="58420"/>
                  </a:moveTo>
                  <a:lnTo>
                    <a:pt x="1664589" y="88900"/>
                  </a:lnTo>
                  <a:lnTo>
                    <a:pt x="1701927" y="274320"/>
                  </a:lnTo>
                  <a:lnTo>
                    <a:pt x="1674622" y="280670"/>
                  </a:lnTo>
                  <a:lnTo>
                    <a:pt x="1858168" y="280670"/>
                  </a:lnTo>
                  <a:lnTo>
                    <a:pt x="1813559" y="5842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2" name="Google Shape;202;p8"/>
            <p:cNvSpPr/>
            <p:nvPr/>
          </p:nvSpPr>
          <p:spPr>
            <a:xfrm>
              <a:off x="8546846" y="2380154"/>
              <a:ext cx="52705" cy="133985"/>
            </a:xfrm>
            <a:custGeom>
              <a:rect b="b" l="l" r="r" t="t"/>
              <a:pathLst>
                <a:path extrusionOk="0" h="133985" w="52704">
                  <a:moveTo>
                    <a:pt x="0" y="1349"/>
                  </a:moveTo>
                  <a:lnTo>
                    <a:pt x="26543" y="133683"/>
                  </a:lnTo>
                  <a:lnTo>
                    <a:pt x="35000" y="131228"/>
                  </a:lnTo>
                  <a:lnTo>
                    <a:pt x="41719" y="128428"/>
                  </a:lnTo>
                  <a:lnTo>
                    <a:pt x="46724" y="125271"/>
                  </a:lnTo>
                  <a:lnTo>
                    <a:pt x="50037" y="121745"/>
                  </a:lnTo>
                  <a:lnTo>
                    <a:pt x="51754" y="116768"/>
                  </a:lnTo>
                  <a:lnTo>
                    <a:pt x="52149" y="109077"/>
                  </a:lnTo>
                  <a:lnTo>
                    <a:pt x="51234" y="98671"/>
                  </a:lnTo>
                  <a:lnTo>
                    <a:pt x="39243" y="37163"/>
                  </a:lnTo>
                  <a:lnTo>
                    <a:pt x="22770" y="724"/>
                  </a:lnTo>
                  <a:lnTo>
                    <a:pt x="16970" y="0"/>
                  </a:lnTo>
                  <a:lnTo>
                    <a:pt x="9384" y="204"/>
                  </a:lnTo>
                  <a:lnTo>
                    <a:pt x="0" y="1349"/>
                  </a:lnTo>
                  <a:close/>
                </a:path>
              </a:pathLst>
            </a:custGeom>
            <a:noFill/>
            <a:ln cap="flat" cmpd="sng" w="952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03" name="Google Shape;203;p8"/>
            <p:cNvPicPr preferRelativeResize="0"/>
            <p:nvPr/>
          </p:nvPicPr>
          <p:blipFill rotWithShape="1">
            <a:blip r:embed="rId9">
              <a:alphaModFix/>
            </a:blip>
            <a:srcRect b="0" l="0" r="0" t="0"/>
            <a:stretch/>
          </p:blipFill>
          <p:spPr>
            <a:xfrm>
              <a:off x="10367518" y="1833625"/>
              <a:ext cx="65912" cy="218567"/>
            </a:xfrm>
            <a:prstGeom prst="rect">
              <a:avLst/>
            </a:prstGeom>
            <a:noFill/>
            <a:ln>
              <a:noFill/>
            </a:ln>
          </p:spPr>
        </p:pic>
        <p:sp>
          <p:nvSpPr>
            <p:cNvPr id="204" name="Google Shape;204;p8"/>
            <p:cNvSpPr/>
            <p:nvPr/>
          </p:nvSpPr>
          <p:spPr>
            <a:xfrm>
              <a:off x="8337677" y="1688845"/>
              <a:ext cx="2294255" cy="957580"/>
            </a:xfrm>
            <a:custGeom>
              <a:rect b="b" l="l" r="r" t="t"/>
              <a:pathLst>
                <a:path extrusionOk="0" h="957580" w="2294254">
                  <a:moveTo>
                    <a:pt x="1285748" y="271652"/>
                  </a:moveTo>
                  <a:lnTo>
                    <a:pt x="1351915" y="600963"/>
                  </a:lnTo>
                  <a:lnTo>
                    <a:pt x="1360223" y="598707"/>
                  </a:lnTo>
                  <a:lnTo>
                    <a:pt x="1366662" y="595582"/>
                  </a:lnTo>
                  <a:lnTo>
                    <a:pt x="1371220" y="591623"/>
                  </a:lnTo>
                  <a:lnTo>
                    <a:pt x="1373886" y="586866"/>
                  </a:lnTo>
                  <a:lnTo>
                    <a:pt x="1374765" y="579149"/>
                  </a:lnTo>
                  <a:lnTo>
                    <a:pt x="1373965" y="566467"/>
                  </a:lnTo>
                  <a:lnTo>
                    <a:pt x="1367281" y="526161"/>
                  </a:lnTo>
                  <a:lnTo>
                    <a:pt x="1326642" y="323850"/>
                  </a:lnTo>
                  <a:lnTo>
                    <a:pt x="1316227" y="281558"/>
                  </a:lnTo>
                  <a:lnTo>
                    <a:pt x="1301369" y="269748"/>
                  </a:lnTo>
                  <a:lnTo>
                    <a:pt x="1294638" y="269875"/>
                  </a:lnTo>
                  <a:lnTo>
                    <a:pt x="1285748" y="271652"/>
                  </a:lnTo>
                  <a:close/>
                </a:path>
                <a:path extrusionOk="0" h="957580" w="2294254">
                  <a:moveTo>
                    <a:pt x="912241" y="346582"/>
                  </a:moveTo>
                  <a:lnTo>
                    <a:pt x="978280" y="675893"/>
                  </a:lnTo>
                  <a:lnTo>
                    <a:pt x="986645" y="673655"/>
                  </a:lnTo>
                  <a:lnTo>
                    <a:pt x="993092" y="670560"/>
                  </a:lnTo>
                  <a:lnTo>
                    <a:pt x="997658" y="666607"/>
                  </a:lnTo>
                  <a:lnTo>
                    <a:pt x="1000378" y="661796"/>
                  </a:lnTo>
                  <a:lnTo>
                    <a:pt x="1001258" y="654133"/>
                  </a:lnTo>
                  <a:lnTo>
                    <a:pt x="1000458" y="641445"/>
                  </a:lnTo>
                  <a:lnTo>
                    <a:pt x="993775" y="601090"/>
                  </a:lnTo>
                  <a:lnTo>
                    <a:pt x="953134" y="398779"/>
                  </a:lnTo>
                  <a:lnTo>
                    <a:pt x="942721" y="356615"/>
                  </a:lnTo>
                  <a:lnTo>
                    <a:pt x="932306" y="346328"/>
                  </a:lnTo>
                  <a:lnTo>
                    <a:pt x="927734" y="344804"/>
                  </a:lnTo>
                  <a:lnTo>
                    <a:pt x="921130" y="344804"/>
                  </a:lnTo>
                  <a:lnTo>
                    <a:pt x="912241" y="346582"/>
                  </a:lnTo>
                  <a:close/>
                </a:path>
                <a:path extrusionOk="0" h="957580" w="2294254">
                  <a:moveTo>
                    <a:pt x="169672" y="495680"/>
                  </a:moveTo>
                  <a:lnTo>
                    <a:pt x="190246" y="598424"/>
                  </a:lnTo>
                  <a:lnTo>
                    <a:pt x="193040" y="597662"/>
                  </a:lnTo>
                  <a:lnTo>
                    <a:pt x="195199" y="597153"/>
                  </a:lnTo>
                  <a:lnTo>
                    <a:pt x="196850" y="596773"/>
                  </a:lnTo>
                  <a:lnTo>
                    <a:pt x="207518" y="594613"/>
                  </a:lnTo>
                  <a:lnTo>
                    <a:pt x="213741" y="590803"/>
                  </a:lnTo>
                  <a:lnTo>
                    <a:pt x="215519" y="585342"/>
                  </a:lnTo>
                  <a:lnTo>
                    <a:pt x="216062" y="578963"/>
                  </a:lnTo>
                  <a:lnTo>
                    <a:pt x="215201" y="568023"/>
                  </a:lnTo>
                  <a:lnTo>
                    <a:pt x="206835" y="522057"/>
                  </a:lnTo>
                  <a:lnTo>
                    <a:pt x="184150" y="493775"/>
                  </a:lnTo>
                  <a:lnTo>
                    <a:pt x="178053" y="494283"/>
                  </a:lnTo>
                  <a:lnTo>
                    <a:pt x="169672" y="495680"/>
                  </a:lnTo>
                  <a:close/>
                </a:path>
                <a:path extrusionOk="0" h="957580" w="2294254">
                  <a:moveTo>
                    <a:pt x="1900681" y="41655"/>
                  </a:moveTo>
                  <a:lnTo>
                    <a:pt x="2108327" y="0"/>
                  </a:lnTo>
                  <a:lnTo>
                    <a:pt x="2294001" y="518413"/>
                  </a:lnTo>
                  <a:lnTo>
                    <a:pt x="2142617" y="548766"/>
                  </a:lnTo>
                  <a:lnTo>
                    <a:pt x="2116581" y="456691"/>
                  </a:lnTo>
                  <a:lnTo>
                    <a:pt x="2080132" y="464057"/>
                  </a:lnTo>
                  <a:lnTo>
                    <a:pt x="2091054" y="559180"/>
                  </a:lnTo>
                  <a:lnTo>
                    <a:pt x="1938147" y="589914"/>
                  </a:lnTo>
                  <a:lnTo>
                    <a:pt x="1900681" y="41655"/>
                  </a:lnTo>
                  <a:close/>
                </a:path>
                <a:path extrusionOk="0" h="957580" w="2294254">
                  <a:moveTo>
                    <a:pt x="1488186" y="124459"/>
                  </a:moveTo>
                  <a:lnTo>
                    <a:pt x="1637283" y="94614"/>
                  </a:lnTo>
                  <a:lnTo>
                    <a:pt x="1674622" y="280669"/>
                  </a:lnTo>
                  <a:lnTo>
                    <a:pt x="1701927" y="275208"/>
                  </a:lnTo>
                  <a:lnTo>
                    <a:pt x="1664589" y="89026"/>
                  </a:lnTo>
                  <a:lnTo>
                    <a:pt x="1813559" y="59181"/>
                  </a:lnTo>
                  <a:lnTo>
                    <a:pt x="1920875" y="593343"/>
                  </a:lnTo>
                  <a:lnTo>
                    <a:pt x="1771777" y="623315"/>
                  </a:lnTo>
                  <a:lnTo>
                    <a:pt x="1727834" y="404240"/>
                  </a:lnTo>
                  <a:lnTo>
                    <a:pt x="1700529" y="409701"/>
                  </a:lnTo>
                  <a:lnTo>
                    <a:pt x="1744472" y="628776"/>
                  </a:lnTo>
                  <a:lnTo>
                    <a:pt x="1595501" y="658621"/>
                  </a:lnTo>
                  <a:lnTo>
                    <a:pt x="1488186" y="124459"/>
                  </a:lnTo>
                  <a:close/>
                </a:path>
                <a:path extrusionOk="0" h="957580" w="2294254">
                  <a:moveTo>
                    <a:pt x="1116202" y="199136"/>
                  </a:moveTo>
                  <a:lnTo>
                    <a:pt x="1224152" y="177418"/>
                  </a:lnTo>
                  <a:lnTo>
                    <a:pt x="1269726" y="168892"/>
                  </a:lnTo>
                  <a:lnTo>
                    <a:pt x="1307750" y="163115"/>
                  </a:lnTo>
                  <a:lnTo>
                    <a:pt x="1361058" y="159765"/>
                  </a:lnTo>
                  <a:lnTo>
                    <a:pt x="1379297" y="161889"/>
                  </a:lnTo>
                  <a:lnTo>
                    <a:pt x="1423034" y="180212"/>
                  </a:lnTo>
                  <a:lnTo>
                    <a:pt x="1450859" y="211484"/>
                  </a:lnTo>
                  <a:lnTo>
                    <a:pt x="1468008" y="261508"/>
                  </a:lnTo>
                  <a:lnTo>
                    <a:pt x="1481708" y="323723"/>
                  </a:lnTo>
                  <a:lnTo>
                    <a:pt x="1518284" y="506221"/>
                  </a:lnTo>
                  <a:lnTo>
                    <a:pt x="1528492" y="566023"/>
                  </a:lnTo>
                  <a:lnTo>
                    <a:pt x="1530603" y="603630"/>
                  </a:lnTo>
                  <a:lnTo>
                    <a:pt x="1528822" y="616420"/>
                  </a:lnTo>
                  <a:lnTo>
                    <a:pt x="1505636" y="656982"/>
                  </a:lnTo>
                  <a:lnTo>
                    <a:pt x="1460926" y="682378"/>
                  </a:lnTo>
                  <a:lnTo>
                    <a:pt x="1424108" y="692665"/>
                  </a:lnTo>
                  <a:lnTo>
                    <a:pt x="1223391" y="733298"/>
                  </a:lnTo>
                  <a:lnTo>
                    <a:pt x="1116202" y="199136"/>
                  </a:lnTo>
                  <a:close/>
                </a:path>
                <a:path extrusionOk="0" h="957580" w="2294254">
                  <a:moveTo>
                    <a:pt x="742696" y="274065"/>
                  </a:moveTo>
                  <a:lnTo>
                    <a:pt x="850646" y="252475"/>
                  </a:lnTo>
                  <a:lnTo>
                    <a:pt x="896201" y="243931"/>
                  </a:lnTo>
                  <a:lnTo>
                    <a:pt x="934196" y="238125"/>
                  </a:lnTo>
                  <a:lnTo>
                    <a:pt x="987551" y="234823"/>
                  </a:lnTo>
                  <a:lnTo>
                    <a:pt x="1005772" y="236890"/>
                  </a:lnTo>
                  <a:lnTo>
                    <a:pt x="1049527" y="255142"/>
                  </a:lnTo>
                  <a:lnTo>
                    <a:pt x="1077352" y="286468"/>
                  </a:lnTo>
                  <a:lnTo>
                    <a:pt x="1094454" y="336502"/>
                  </a:lnTo>
                  <a:lnTo>
                    <a:pt x="1108202" y="398779"/>
                  </a:lnTo>
                  <a:lnTo>
                    <a:pt x="1144777" y="581278"/>
                  </a:lnTo>
                  <a:lnTo>
                    <a:pt x="1154985" y="641032"/>
                  </a:lnTo>
                  <a:lnTo>
                    <a:pt x="1157097" y="678688"/>
                  </a:lnTo>
                  <a:lnTo>
                    <a:pt x="1155259" y="691423"/>
                  </a:lnTo>
                  <a:lnTo>
                    <a:pt x="1132058" y="731966"/>
                  </a:lnTo>
                  <a:lnTo>
                    <a:pt x="1087399" y="757380"/>
                  </a:lnTo>
                  <a:lnTo>
                    <a:pt x="1050494" y="767667"/>
                  </a:lnTo>
                  <a:lnTo>
                    <a:pt x="849883" y="808354"/>
                  </a:lnTo>
                  <a:lnTo>
                    <a:pt x="742696" y="274065"/>
                  </a:lnTo>
                  <a:close/>
                </a:path>
                <a:path extrusionOk="0" h="957580" w="2294254">
                  <a:moveTo>
                    <a:pt x="371601" y="348614"/>
                  </a:moveTo>
                  <a:lnTo>
                    <a:pt x="520700" y="318642"/>
                  </a:lnTo>
                  <a:lnTo>
                    <a:pt x="600328" y="715771"/>
                  </a:lnTo>
                  <a:lnTo>
                    <a:pt x="603496" y="730601"/>
                  </a:lnTo>
                  <a:lnTo>
                    <a:pt x="617093" y="760729"/>
                  </a:lnTo>
                  <a:lnTo>
                    <a:pt x="621538" y="759840"/>
                  </a:lnTo>
                  <a:lnTo>
                    <a:pt x="626999" y="758698"/>
                  </a:lnTo>
                  <a:lnTo>
                    <a:pt x="630174" y="755395"/>
                  </a:lnTo>
                  <a:lnTo>
                    <a:pt x="630936" y="749807"/>
                  </a:lnTo>
                  <a:lnTo>
                    <a:pt x="630979" y="743803"/>
                  </a:lnTo>
                  <a:lnTo>
                    <a:pt x="629951" y="734155"/>
                  </a:lnTo>
                  <a:lnTo>
                    <a:pt x="627828" y="720840"/>
                  </a:lnTo>
                  <a:lnTo>
                    <a:pt x="624586" y="703833"/>
                  </a:lnTo>
                  <a:lnTo>
                    <a:pt x="546226" y="313563"/>
                  </a:lnTo>
                  <a:lnTo>
                    <a:pt x="695325" y="283590"/>
                  </a:lnTo>
                  <a:lnTo>
                    <a:pt x="766572" y="638301"/>
                  </a:lnTo>
                  <a:lnTo>
                    <a:pt x="775716" y="689530"/>
                  </a:lnTo>
                  <a:lnTo>
                    <a:pt x="779526" y="723900"/>
                  </a:lnTo>
                  <a:lnTo>
                    <a:pt x="779025" y="737088"/>
                  </a:lnTo>
                  <a:lnTo>
                    <a:pt x="765809" y="780414"/>
                  </a:lnTo>
                  <a:lnTo>
                    <a:pt x="735216" y="820473"/>
                  </a:lnTo>
                  <a:lnTo>
                    <a:pt x="687990" y="848550"/>
                  </a:lnTo>
                  <a:lnTo>
                    <a:pt x="647700" y="860170"/>
                  </a:lnTo>
                  <a:lnTo>
                    <a:pt x="601424" y="865251"/>
                  </a:lnTo>
                  <a:lnTo>
                    <a:pt x="579745" y="864350"/>
                  </a:lnTo>
                  <a:lnTo>
                    <a:pt x="539813" y="856041"/>
                  </a:lnTo>
                  <a:lnTo>
                    <a:pt x="494665" y="830199"/>
                  </a:lnTo>
                  <a:lnTo>
                    <a:pt x="467125" y="793658"/>
                  </a:lnTo>
                  <a:lnTo>
                    <a:pt x="450437" y="737092"/>
                  </a:lnTo>
                  <a:lnTo>
                    <a:pt x="434848" y="663448"/>
                  </a:lnTo>
                  <a:lnTo>
                    <a:pt x="371601" y="348614"/>
                  </a:lnTo>
                  <a:close/>
                </a:path>
                <a:path extrusionOk="0" h="957580" w="2294254">
                  <a:moveTo>
                    <a:pt x="0" y="423163"/>
                  </a:moveTo>
                  <a:lnTo>
                    <a:pt x="141731" y="394715"/>
                  </a:lnTo>
                  <a:lnTo>
                    <a:pt x="172450" y="389262"/>
                  </a:lnTo>
                  <a:lnTo>
                    <a:pt x="199644" y="385857"/>
                  </a:lnTo>
                  <a:lnTo>
                    <a:pt x="223313" y="384500"/>
                  </a:lnTo>
                  <a:lnTo>
                    <a:pt x="243458" y="385190"/>
                  </a:lnTo>
                  <a:lnTo>
                    <a:pt x="293804" y="404282"/>
                  </a:lnTo>
                  <a:lnTo>
                    <a:pt x="321476" y="433282"/>
                  </a:lnTo>
                  <a:lnTo>
                    <a:pt x="342431" y="481998"/>
                  </a:lnTo>
                  <a:lnTo>
                    <a:pt x="353714" y="536529"/>
                  </a:lnTo>
                  <a:lnTo>
                    <a:pt x="354520" y="555831"/>
                  </a:lnTo>
                  <a:lnTo>
                    <a:pt x="352659" y="572013"/>
                  </a:lnTo>
                  <a:lnTo>
                    <a:pt x="329628" y="605281"/>
                  </a:lnTo>
                  <a:lnTo>
                    <a:pt x="297815" y="619759"/>
                  </a:lnTo>
                  <a:lnTo>
                    <a:pt x="319125" y="619430"/>
                  </a:lnTo>
                  <a:lnTo>
                    <a:pt x="366649" y="638682"/>
                  </a:lnTo>
                  <a:lnTo>
                    <a:pt x="394563" y="689796"/>
                  </a:lnTo>
                  <a:lnTo>
                    <a:pt x="410337" y="762507"/>
                  </a:lnTo>
                  <a:lnTo>
                    <a:pt x="416607" y="810545"/>
                  </a:lnTo>
                  <a:lnTo>
                    <a:pt x="416284" y="830052"/>
                  </a:lnTo>
                  <a:lnTo>
                    <a:pt x="401478" y="873013"/>
                  </a:lnTo>
                  <a:lnTo>
                    <a:pt x="363291" y="900164"/>
                  </a:lnTo>
                  <a:lnTo>
                    <a:pt x="308617" y="916269"/>
                  </a:lnTo>
                  <a:lnTo>
                    <a:pt x="270637" y="924559"/>
                  </a:lnTo>
                  <a:lnTo>
                    <a:pt x="107188" y="957326"/>
                  </a:lnTo>
                  <a:lnTo>
                    <a:pt x="0" y="423163"/>
                  </a:lnTo>
                  <a:close/>
                </a:path>
              </a:pathLst>
            </a:custGeom>
            <a:noFill/>
            <a:ln cap="flat" cmpd="sng" w="952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05" name="Google Shape;205;p8"/>
            <p:cNvPicPr preferRelativeResize="0"/>
            <p:nvPr/>
          </p:nvPicPr>
          <p:blipFill rotWithShape="1">
            <a:blip r:embed="rId10">
              <a:alphaModFix/>
            </a:blip>
            <a:srcRect b="0" l="0" r="0" t="0"/>
            <a:stretch/>
          </p:blipFill>
          <p:spPr>
            <a:xfrm>
              <a:off x="8382000" y="2471927"/>
              <a:ext cx="2578607" cy="1040891"/>
            </a:xfrm>
            <a:prstGeom prst="rect">
              <a:avLst/>
            </a:prstGeom>
            <a:noFill/>
            <a:ln>
              <a:noFill/>
            </a:ln>
          </p:spPr>
        </p:pic>
        <p:sp>
          <p:nvSpPr>
            <p:cNvPr id="206" name="Google Shape;206;p8"/>
            <p:cNvSpPr/>
            <p:nvPr/>
          </p:nvSpPr>
          <p:spPr>
            <a:xfrm>
              <a:off x="8372602" y="2470784"/>
              <a:ext cx="2545080" cy="1007744"/>
            </a:xfrm>
            <a:custGeom>
              <a:rect b="b" l="l" r="r" t="t"/>
              <a:pathLst>
                <a:path extrusionOk="0" h="1007745" w="2545079">
                  <a:moveTo>
                    <a:pt x="214568" y="435951"/>
                  </a:moveTo>
                  <a:lnTo>
                    <a:pt x="193627" y="437165"/>
                  </a:lnTo>
                  <a:lnTo>
                    <a:pt x="169852" y="440142"/>
                  </a:lnTo>
                  <a:lnTo>
                    <a:pt x="143255" y="444880"/>
                  </a:lnTo>
                  <a:lnTo>
                    <a:pt x="0" y="473582"/>
                  </a:lnTo>
                  <a:lnTo>
                    <a:pt x="107188" y="1007744"/>
                  </a:lnTo>
                  <a:lnTo>
                    <a:pt x="256286" y="977900"/>
                  </a:lnTo>
                  <a:lnTo>
                    <a:pt x="214249" y="768095"/>
                  </a:lnTo>
                  <a:lnTo>
                    <a:pt x="243713" y="762126"/>
                  </a:lnTo>
                  <a:lnTo>
                    <a:pt x="284956" y="750506"/>
                  </a:lnTo>
                  <a:lnTo>
                    <a:pt x="328626" y="723929"/>
                  </a:lnTo>
                  <a:lnTo>
                    <a:pt x="349503" y="688086"/>
                  </a:lnTo>
                  <a:lnTo>
                    <a:pt x="351556" y="665606"/>
                  </a:lnTo>
                  <a:lnTo>
                    <a:pt x="193675" y="665606"/>
                  </a:lnTo>
                  <a:lnTo>
                    <a:pt x="169672" y="546100"/>
                  </a:lnTo>
                  <a:lnTo>
                    <a:pt x="180848" y="543813"/>
                  </a:lnTo>
                  <a:lnTo>
                    <a:pt x="331793" y="543813"/>
                  </a:lnTo>
                  <a:lnTo>
                    <a:pt x="331297" y="541518"/>
                  </a:lnTo>
                  <a:lnTo>
                    <a:pt x="315849" y="491743"/>
                  </a:lnTo>
                  <a:lnTo>
                    <a:pt x="285496" y="453770"/>
                  </a:lnTo>
                  <a:lnTo>
                    <a:pt x="248402" y="438644"/>
                  </a:lnTo>
                  <a:lnTo>
                    <a:pt x="232664" y="436499"/>
                  </a:lnTo>
                  <a:lnTo>
                    <a:pt x="214568" y="435951"/>
                  </a:lnTo>
                  <a:close/>
                </a:path>
                <a:path extrusionOk="0" h="1007745" w="2545079">
                  <a:moveTo>
                    <a:pt x="486282" y="376047"/>
                  </a:moveTo>
                  <a:lnTo>
                    <a:pt x="337312" y="405891"/>
                  </a:lnTo>
                  <a:lnTo>
                    <a:pt x="400430" y="720725"/>
                  </a:lnTo>
                  <a:lnTo>
                    <a:pt x="408816" y="761392"/>
                  </a:lnTo>
                  <a:lnTo>
                    <a:pt x="422255" y="819773"/>
                  </a:lnTo>
                  <a:lnTo>
                    <a:pt x="440086" y="863853"/>
                  </a:lnTo>
                  <a:lnTo>
                    <a:pt x="473273" y="897891"/>
                  </a:lnTo>
                  <a:lnTo>
                    <a:pt x="524637" y="918590"/>
                  </a:lnTo>
                  <a:lnTo>
                    <a:pt x="567055" y="922591"/>
                  </a:lnTo>
                  <a:lnTo>
                    <a:pt x="589680" y="921162"/>
                  </a:lnTo>
                  <a:lnTo>
                    <a:pt x="634329" y="912352"/>
                  </a:lnTo>
                  <a:lnTo>
                    <a:pt x="671183" y="897874"/>
                  </a:lnTo>
                  <a:lnTo>
                    <a:pt x="712930" y="865711"/>
                  </a:lnTo>
                  <a:lnTo>
                    <a:pt x="737750" y="822664"/>
                  </a:lnTo>
                  <a:lnTo>
                    <a:pt x="739173" y="818006"/>
                  </a:lnTo>
                  <a:lnTo>
                    <a:pt x="582802" y="818006"/>
                  </a:lnTo>
                  <a:lnTo>
                    <a:pt x="579247" y="816482"/>
                  </a:lnTo>
                  <a:lnTo>
                    <a:pt x="566039" y="773049"/>
                  </a:lnTo>
                  <a:lnTo>
                    <a:pt x="486282" y="376047"/>
                  </a:lnTo>
                  <a:close/>
                </a:path>
                <a:path extrusionOk="0" h="1007745" w="2545079">
                  <a:moveTo>
                    <a:pt x="944626" y="292100"/>
                  </a:moveTo>
                  <a:lnTo>
                    <a:pt x="892508" y="296497"/>
                  </a:lnTo>
                  <a:lnTo>
                    <a:pt x="810768" y="310895"/>
                  </a:lnTo>
                  <a:lnTo>
                    <a:pt x="708278" y="331469"/>
                  </a:lnTo>
                  <a:lnTo>
                    <a:pt x="815467" y="865631"/>
                  </a:lnTo>
                  <a:lnTo>
                    <a:pt x="964565" y="835660"/>
                  </a:lnTo>
                  <a:lnTo>
                    <a:pt x="917448" y="600963"/>
                  </a:lnTo>
                  <a:lnTo>
                    <a:pt x="925542" y="599817"/>
                  </a:lnTo>
                  <a:lnTo>
                    <a:pt x="1089565" y="599817"/>
                  </a:lnTo>
                  <a:lnTo>
                    <a:pt x="1087024" y="590500"/>
                  </a:lnTo>
                  <a:lnTo>
                    <a:pt x="1066557" y="558242"/>
                  </a:lnTo>
                  <a:lnTo>
                    <a:pt x="1037719" y="541781"/>
                  </a:lnTo>
                  <a:lnTo>
                    <a:pt x="1001776" y="541781"/>
                  </a:lnTo>
                  <a:lnTo>
                    <a:pt x="1020464" y="536118"/>
                  </a:lnTo>
                  <a:lnTo>
                    <a:pt x="1035558" y="528288"/>
                  </a:lnTo>
                  <a:lnTo>
                    <a:pt x="1047031" y="518314"/>
                  </a:lnTo>
                  <a:lnTo>
                    <a:pt x="1054533" y="506729"/>
                  </a:lnTo>
                  <a:lnTo>
                    <a:pt x="898525" y="506729"/>
                  </a:lnTo>
                  <a:lnTo>
                    <a:pt x="877951" y="403987"/>
                  </a:lnTo>
                  <a:lnTo>
                    <a:pt x="887349" y="402081"/>
                  </a:lnTo>
                  <a:lnTo>
                    <a:pt x="1050686" y="402081"/>
                  </a:lnTo>
                  <a:lnTo>
                    <a:pt x="1046519" y="385198"/>
                  </a:lnTo>
                  <a:lnTo>
                    <a:pt x="1024993" y="337002"/>
                  </a:lnTo>
                  <a:lnTo>
                    <a:pt x="996132" y="308352"/>
                  </a:lnTo>
                  <a:lnTo>
                    <a:pt x="962794" y="294151"/>
                  </a:lnTo>
                  <a:lnTo>
                    <a:pt x="944626" y="292100"/>
                  </a:lnTo>
                  <a:close/>
                </a:path>
                <a:path extrusionOk="0" h="1007745" w="2545079">
                  <a:moveTo>
                    <a:pt x="1089565" y="599817"/>
                  </a:moveTo>
                  <a:lnTo>
                    <a:pt x="925542" y="599817"/>
                  </a:lnTo>
                  <a:lnTo>
                    <a:pt x="932291" y="599979"/>
                  </a:lnTo>
                  <a:lnTo>
                    <a:pt x="937682" y="601428"/>
                  </a:lnTo>
                  <a:lnTo>
                    <a:pt x="956437" y="650493"/>
                  </a:lnTo>
                  <a:lnTo>
                    <a:pt x="992504" y="830072"/>
                  </a:lnTo>
                  <a:lnTo>
                    <a:pt x="1131697" y="802131"/>
                  </a:lnTo>
                  <a:lnTo>
                    <a:pt x="1102741" y="658240"/>
                  </a:lnTo>
                  <a:lnTo>
                    <a:pt x="1096740" y="629501"/>
                  </a:lnTo>
                  <a:lnTo>
                    <a:pt x="1091501" y="606917"/>
                  </a:lnTo>
                  <a:lnTo>
                    <a:pt x="1089565" y="599817"/>
                  </a:lnTo>
                  <a:close/>
                </a:path>
                <a:path extrusionOk="0" h="1007745" w="2545079">
                  <a:moveTo>
                    <a:pt x="660907" y="340994"/>
                  </a:moveTo>
                  <a:lnTo>
                    <a:pt x="511937" y="370839"/>
                  </a:lnTo>
                  <a:lnTo>
                    <a:pt x="590348" y="761392"/>
                  </a:lnTo>
                  <a:lnTo>
                    <a:pt x="593484" y="778136"/>
                  </a:lnTo>
                  <a:lnTo>
                    <a:pt x="595614" y="791495"/>
                  </a:lnTo>
                  <a:lnTo>
                    <a:pt x="596480" y="799433"/>
                  </a:lnTo>
                  <a:lnTo>
                    <a:pt x="596591" y="807553"/>
                  </a:lnTo>
                  <a:lnTo>
                    <a:pt x="595756" y="812800"/>
                  </a:lnTo>
                  <a:lnTo>
                    <a:pt x="592708" y="816101"/>
                  </a:lnTo>
                  <a:lnTo>
                    <a:pt x="587121" y="817117"/>
                  </a:lnTo>
                  <a:lnTo>
                    <a:pt x="582802" y="818006"/>
                  </a:lnTo>
                  <a:lnTo>
                    <a:pt x="739173" y="818006"/>
                  </a:lnTo>
                  <a:lnTo>
                    <a:pt x="742156" y="808243"/>
                  </a:lnTo>
                  <a:lnTo>
                    <a:pt x="744608" y="794418"/>
                  </a:lnTo>
                  <a:lnTo>
                    <a:pt x="745108" y="781176"/>
                  </a:lnTo>
                  <a:lnTo>
                    <a:pt x="743942" y="766125"/>
                  </a:lnTo>
                  <a:lnTo>
                    <a:pt x="741394" y="746871"/>
                  </a:lnTo>
                  <a:lnTo>
                    <a:pt x="737465" y="723401"/>
                  </a:lnTo>
                  <a:lnTo>
                    <a:pt x="732154" y="695705"/>
                  </a:lnTo>
                  <a:lnTo>
                    <a:pt x="660907" y="340994"/>
                  </a:lnTo>
                  <a:close/>
                </a:path>
                <a:path extrusionOk="0" h="1007745" w="2545079">
                  <a:moveTo>
                    <a:pt x="1196467" y="233425"/>
                  </a:moveTo>
                  <a:lnTo>
                    <a:pt x="1071372" y="258572"/>
                  </a:lnTo>
                  <a:lnTo>
                    <a:pt x="1178559" y="792734"/>
                  </a:lnTo>
                  <a:lnTo>
                    <a:pt x="1305305" y="767334"/>
                  </a:lnTo>
                  <a:lnTo>
                    <a:pt x="1257807" y="530478"/>
                  </a:lnTo>
                  <a:lnTo>
                    <a:pt x="1454906" y="530478"/>
                  </a:lnTo>
                  <a:lnTo>
                    <a:pt x="1439794" y="455167"/>
                  </a:lnTo>
                  <a:lnTo>
                    <a:pt x="1307846" y="455167"/>
                  </a:lnTo>
                  <a:lnTo>
                    <a:pt x="1196467" y="233425"/>
                  </a:lnTo>
                  <a:close/>
                </a:path>
                <a:path extrusionOk="0" h="1007745" w="2545079">
                  <a:moveTo>
                    <a:pt x="1454906" y="530478"/>
                  </a:moveTo>
                  <a:lnTo>
                    <a:pt x="1257807" y="530478"/>
                  </a:lnTo>
                  <a:lnTo>
                    <a:pt x="1363979" y="755523"/>
                  </a:lnTo>
                  <a:lnTo>
                    <a:pt x="1494790" y="729234"/>
                  </a:lnTo>
                  <a:lnTo>
                    <a:pt x="1454906" y="530478"/>
                  </a:lnTo>
                  <a:close/>
                </a:path>
                <a:path extrusionOk="0" h="1007745" w="2545079">
                  <a:moveTo>
                    <a:pt x="1584959" y="155448"/>
                  </a:moveTo>
                  <a:lnTo>
                    <a:pt x="1435989" y="185419"/>
                  </a:lnTo>
                  <a:lnTo>
                    <a:pt x="1543177" y="719581"/>
                  </a:lnTo>
                  <a:lnTo>
                    <a:pt x="1692275" y="689610"/>
                  </a:lnTo>
                  <a:lnTo>
                    <a:pt x="1584959" y="155448"/>
                  </a:lnTo>
                  <a:close/>
                </a:path>
                <a:path extrusionOk="0" h="1007745" w="2545079">
                  <a:moveTo>
                    <a:pt x="1818258" y="108712"/>
                  </a:moveTo>
                  <a:lnTo>
                    <a:pt x="1630172" y="146430"/>
                  </a:lnTo>
                  <a:lnTo>
                    <a:pt x="1737359" y="680592"/>
                  </a:lnTo>
                  <a:lnTo>
                    <a:pt x="1869440" y="654050"/>
                  </a:lnTo>
                  <a:lnTo>
                    <a:pt x="1800478" y="310134"/>
                  </a:lnTo>
                  <a:lnTo>
                    <a:pt x="1885075" y="310134"/>
                  </a:lnTo>
                  <a:lnTo>
                    <a:pt x="1857882" y="220217"/>
                  </a:lnTo>
                  <a:lnTo>
                    <a:pt x="1847476" y="190097"/>
                  </a:lnTo>
                  <a:lnTo>
                    <a:pt x="1837404" y="161464"/>
                  </a:lnTo>
                  <a:lnTo>
                    <a:pt x="1827664" y="134332"/>
                  </a:lnTo>
                  <a:lnTo>
                    <a:pt x="1818258" y="108712"/>
                  </a:lnTo>
                  <a:close/>
                </a:path>
                <a:path extrusionOk="0" h="1007745" w="2545079">
                  <a:moveTo>
                    <a:pt x="331793" y="543813"/>
                  </a:moveTo>
                  <a:lnTo>
                    <a:pt x="180848" y="543813"/>
                  </a:lnTo>
                  <a:lnTo>
                    <a:pt x="189102" y="544322"/>
                  </a:lnTo>
                  <a:lnTo>
                    <a:pt x="194309" y="547624"/>
                  </a:lnTo>
                  <a:lnTo>
                    <a:pt x="215405" y="619077"/>
                  </a:lnTo>
                  <a:lnTo>
                    <a:pt x="218344" y="640953"/>
                  </a:lnTo>
                  <a:lnTo>
                    <a:pt x="218035" y="648483"/>
                  </a:lnTo>
                  <a:lnTo>
                    <a:pt x="216534" y="653668"/>
                  </a:lnTo>
                  <a:lnTo>
                    <a:pt x="213741" y="659129"/>
                  </a:lnTo>
                  <a:lnTo>
                    <a:pt x="207137" y="662939"/>
                  </a:lnTo>
                  <a:lnTo>
                    <a:pt x="196723" y="664972"/>
                  </a:lnTo>
                  <a:lnTo>
                    <a:pt x="193675" y="665606"/>
                  </a:lnTo>
                  <a:lnTo>
                    <a:pt x="351556" y="665606"/>
                  </a:lnTo>
                  <a:lnTo>
                    <a:pt x="351463" y="654050"/>
                  </a:lnTo>
                  <a:lnTo>
                    <a:pt x="349539" y="634079"/>
                  </a:lnTo>
                  <a:lnTo>
                    <a:pt x="345440" y="609980"/>
                  </a:lnTo>
                  <a:lnTo>
                    <a:pt x="336296" y="564641"/>
                  </a:lnTo>
                  <a:lnTo>
                    <a:pt x="331793" y="543813"/>
                  </a:lnTo>
                  <a:close/>
                </a:path>
                <a:path extrusionOk="0" h="1007745" w="2545079">
                  <a:moveTo>
                    <a:pt x="1885075" y="310134"/>
                  </a:moveTo>
                  <a:lnTo>
                    <a:pt x="1800478" y="310134"/>
                  </a:lnTo>
                  <a:lnTo>
                    <a:pt x="1906651" y="646556"/>
                  </a:lnTo>
                  <a:lnTo>
                    <a:pt x="2002536" y="627379"/>
                  </a:lnTo>
                  <a:lnTo>
                    <a:pt x="1974258" y="346201"/>
                  </a:lnTo>
                  <a:lnTo>
                    <a:pt x="1895982" y="346201"/>
                  </a:lnTo>
                  <a:lnTo>
                    <a:pt x="1885075" y="310134"/>
                  </a:lnTo>
                  <a:close/>
                </a:path>
                <a:path extrusionOk="0" h="1007745" w="2545079">
                  <a:moveTo>
                    <a:pt x="2103919" y="268731"/>
                  </a:moveTo>
                  <a:lnTo>
                    <a:pt x="1966468" y="268731"/>
                  </a:lnTo>
                  <a:lnTo>
                    <a:pt x="2037206" y="620394"/>
                  </a:lnTo>
                  <a:lnTo>
                    <a:pt x="2169159" y="593851"/>
                  </a:lnTo>
                  <a:lnTo>
                    <a:pt x="2103919" y="268731"/>
                  </a:lnTo>
                  <a:close/>
                </a:path>
                <a:path extrusionOk="0" h="1007745" w="2545079">
                  <a:moveTo>
                    <a:pt x="2359405" y="0"/>
                  </a:moveTo>
                  <a:lnTo>
                    <a:pt x="2151761" y="41655"/>
                  </a:lnTo>
                  <a:lnTo>
                    <a:pt x="2189226" y="589914"/>
                  </a:lnTo>
                  <a:lnTo>
                    <a:pt x="2342133" y="559180"/>
                  </a:lnTo>
                  <a:lnTo>
                    <a:pt x="2331212" y="464057"/>
                  </a:lnTo>
                  <a:lnTo>
                    <a:pt x="2367533" y="456691"/>
                  </a:lnTo>
                  <a:lnTo>
                    <a:pt x="2522973" y="456691"/>
                  </a:lnTo>
                  <a:lnTo>
                    <a:pt x="2487904" y="358775"/>
                  </a:lnTo>
                  <a:lnTo>
                    <a:pt x="2309368" y="358775"/>
                  </a:lnTo>
                  <a:lnTo>
                    <a:pt x="2305298" y="322248"/>
                  </a:lnTo>
                  <a:lnTo>
                    <a:pt x="2299954" y="275161"/>
                  </a:lnTo>
                  <a:lnTo>
                    <a:pt x="2293348" y="217525"/>
                  </a:lnTo>
                  <a:lnTo>
                    <a:pt x="2285492" y="149351"/>
                  </a:lnTo>
                  <a:lnTo>
                    <a:pt x="2412897" y="149351"/>
                  </a:lnTo>
                  <a:lnTo>
                    <a:pt x="2359405" y="0"/>
                  </a:lnTo>
                  <a:close/>
                </a:path>
                <a:path extrusionOk="0" h="1007745" w="2545079">
                  <a:moveTo>
                    <a:pt x="2522973" y="456691"/>
                  </a:moveTo>
                  <a:lnTo>
                    <a:pt x="2367533" y="456691"/>
                  </a:lnTo>
                  <a:lnTo>
                    <a:pt x="2393569" y="548893"/>
                  </a:lnTo>
                  <a:lnTo>
                    <a:pt x="2545079" y="518413"/>
                  </a:lnTo>
                  <a:lnTo>
                    <a:pt x="2522973" y="456691"/>
                  </a:lnTo>
                  <a:close/>
                </a:path>
                <a:path extrusionOk="0" h="1007745" w="2545079">
                  <a:moveTo>
                    <a:pt x="1019298" y="539992"/>
                  </a:moveTo>
                  <a:lnTo>
                    <a:pt x="1001776" y="541781"/>
                  </a:lnTo>
                  <a:lnTo>
                    <a:pt x="1037719" y="541781"/>
                  </a:lnTo>
                  <a:lnTo>
                    <a:pt x="1034510" y="540892"/>
                  </a:lnTo>
                  <a:lnTo>
                    <a:pt x="1019298" y="539992"/>
                  </a:lnTo>
                  <a:close/>
                </a:path>
                <a:path extrusionOk="0" h="1007745" w="2545079">
                  <a:moveTo>
                    <a:pt x="1050686" y="402081"/>
                  </a:moveTo>
                  <a:lnTo>
                    <a:pt x="887349" y="402081"/>
                  </a:lnTo>
                  <a:lnTo>
                    <a:pt x="894715" y="402589"/>
                  </a:lnTo>
                  <a:lnTo>
                    <a:pt x="900176" y="405764"/>
                  </a:lnTo>
                  <a:lnTo>
                    <a:pt x="918337" y="460628"/>
                  </a:lnTo>
                  <a:lnTo>
                    <a:pt x="921512" y="485473"/>
                  </a:lnTo>
                  <a:lnTo>
                    <a:pt x="920801" y="493222"/>
                  </a:lnTo>
                  <a:lnTo>
                    <a:pt x="918591" y="497839"/>
                  </a:lnTo>
                  <a:lnTo>
                    <a:pt x="914526" y="501903"/>
                  </a:lnTo>
                  <a:lnTo>
                    <a:pt x="907923" y="504825"/>
                  </a:lnTo>
                  <a:lnTo>
                    <a:pt x="898525" y="506729"/>
                  </a:lnTo>
                  <a:lnTo>
                    <a:pt x="1054533" y="506729"/>
                  </a:lnTo>
                  <a:lnTo>
                    <a:pt x="1054862" y="506222"/>
                  </a:lnTo>
                  <a:lnTo>
                    <a:pt x="1059390" y="490718"/>
                  </a:lnTo>
                  <a:lnTo>
                    <a:pt x="1060799" y="470677"/>
                  </a:lnTo>
                  <a:lnTo>
                    <a:pt x="1059112" y="446089"/>
                  </a:lnTo>
                  <a:lnTo>
                    <a:pt x="1054353" y="416940"/>
                  </a:lnTo>
                  <a:lnTo>
                    <a:pt x="1050686" y="402081"/>
                  </a:lnTo>
                  <a:close/>
                </a:path>
                <a:path extrusionOk="0" h="1007745" w="2545079">
                  <a:moveTo>
                    <a:pt x="1387602" y="195072"/>
                  </a:moveTo>
                  <a:lnTo>
                    <a:pt x="1260855" y="220599"/>
                  </a:lnTo>
                  <a:lnTo>
                    <a:pt x="1307846" y="455167"/>
                  </a:lnTo>
                  <a:lnTo>
                    <a:pt x="1439794" y="455167"/>
                  </a:lnTo>
                  <a:lnTo>
                    <a:pt x="1387602" y="195072"/>
                  </a:lnTo>
                  <a:close/>
                </a:path>
                <a:path extrusionOk="0" h="1007745" w="2545079">
                  <a:moveTo>
                    <a:pt x="2412897" y="149351"/>
                  </a:moveTo>
                  <a:lnTo>
                    <a:pt x="2285492" y="149351"/>
                  </a:lnTo>
                  <a:lnTo>
                    <a:pt x="2300468" y="208528"/>
                  </a:lnTo>
                  <a:lnTo>
                    <a:pt x="2314908" y="262048"/>
                  </a:lnTo>
                  <a:lnTo>
                    <a:pt x="2328866" y="310134"/>
                  </a:lnTo>
                  <a:lnTo>
                    <a:pt x="2342133" y="352170"/>
                  </a:lnTo>
                  <a:lnTo>
                    <a:pt x="2309368" y="358775"/>
                  </a:lnTo>
                  <a:lnTo>
                    <a:pt x="2487904" y="358775"/>
                  </a:lnTo>
                  <a:lnTo>
                    <a:pt x="2412897" y="149351"/>
                  </a:lnTo>
                  <a:close/>
                </a:path>
                <a:path extrusionOk="0" h="1007745" w="2545079">
                  <a:moveTo>
                    <a:pt x="2061972" y="59689"/>
                  </a:moveTo>
                  <a:lnTo>
                    <a:pt x="1872615" y="97789"/>
                  </a:lnTo>
                  <a:lnTo>
                    <a:pt x="1895982" y="346201"/>
                  </a:lnTo>
                  <a:lnTo>
                    <a:pt x="1974258" y="346201"/>
                  </a:lnTo>
                  <a:lnTo>
                    <a:pt x="1966468" y="268731"/>
                  </a:lnTo>
                  <a:lnTo>
                    <a:pt x="2103919" y="268731"/>
                  </a:lnTo>
                  <a:lnTo>
                    <a:pt x="2061972" y="59689"/>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07" name="Google Shape;207;p8"/>
            <p:cNvPicPr preferRelativeResize="0"/>
            <p:nvPr/>
          </p:nvPicPr>
          <p:blipFill rotWithShape="1">
            <a:blip r:embed="rId11">
              <a:alphaModFix/>
            </a:blip>
            <a:srcRect b="0" l="0" r="0" t="0"/>
            <a:stretch/>
          </p:blipFill>
          <p:spPr>
            <a:xfrm>
              <a:off x="10653522" y="2615564"/>
              <a:ext cx="65785" cy="218567"/>
            </a:xfrm>
            <a:prstGeom prst="rect">
              <a:avLst/>
            </a:prstGeom>
            <a:noFill/>
            <a:ln>
              <a:noFill/>
            </a:ln>
          </p:spPr>
        </p:pic>
        <p:sp>
          <p:nvSpPr>
            <p:cNvPr id="208" name="Google Shape;208;p8"/>
            <p:cNvSpPr/>
            <p:nvPr/>
          </p:nvSpPr>
          <p:spPr>
            <a:xfrm>
              <a:off x="8372602" y="2470784"/>
              <a:ext cx="2545080" cy="1007744"/>
            </a:xfrm>
            <a:custGeom>
              <a:rect b="b" l="l" r="r" t="t"/>
              <a:pathLst>
                <a:path extrusionOk="0" h="1007745" w="2545079">
                  <a:moveTo>
                    <a:pt x="877951" y="403987"/>
                  </a:moveTo>
                  <a:lnTo>
                    <a:pt x="898525" y="506729"/>
                  </a:lnTo>
                  <a:lnTo>
                    <a:pt x="907923" y="504825"/>
                  </a:lnTo>
                  <a:lnTo>
                    <a:pt x="914526" y="501903"/>
                  </a:lnTo>
                  <a:lnTo>
                    <a:pt x="918591" y="497839"/>
                  </a:lnTo>
                  <a:lnTo>
                    <a:pt x="920801" y="493222"/>
                  </a:lnTo>
                  <a:lnTo>
                    <a:pt x="921512" y="485473"/>
                  </a:lnTo>
                  <a:lnTo>
                    <a:pt x="920698" y="474604"/>
                  </a:lnTo>
                  <a:lnTo>
                    <a:pt x="912622" y="432053"/>
                  </a:lnTo>
                  <a:lnTo>
                    <a:pt x="887349" y="402081"/>
                  </a:lnTo>
                  <a:lnTo>
                    <a:pt x="877951" y="403987"/>
                  </a:lnTo>
                  <a:close/>
                </a:path>
                <a:path extrusionOk="0" h="1007745" w="2545079">
                  <a:moveTo>
                    <a:pt x="169672" y="546100"/>
                  </a:moveTo>
                  <a:lnTo>
                    <a:pt x="193675" y="665606"/>
                  </a:lnTo>
                  <a:lnTo>
                    <a:pt x="196723" y="664972"/>
                  </a:lnTo>
                  <a:lnTo>
                    <a:pt x="207137" y="662939"/>
                  </a:lnTo>
                  <a:lnTo>
                    <a:pt x="213741" y="659129"/>
                  </a:lnTo>
                  <a:lnTo>
                    <a:pt x="216534" y="653668"/>
                  </a:lnTo>
                  <a:lnTo>
                    <a:pt x="218035" y="648483"/>
                  </a:lnTo>
                  <a:lnTo>
                    <a:pt x="218344" y="640953"/>
                  </a:lnTo>
                  <a:lnTo>
                    <a:pt x="217463" y="631112"/>
                  </a:lnTo>
                  <a:lnTo>
                    <a:pt x="206755" y="576326"/>
                  </a:lnTo>
                  <a:lnTo>
                    <a:pt x="180848" y="543813"/>
                  </a:lnTo>
                  <a:lnTo>
                    <a:pt x="169672" y="546100"/>
                  </a:lnTo>
                  <a:close/>
                </a:path>
                <a:path extrusionOk="0" h="1007745" w="2545079">
                  <a:moveTo>
                    <a:pt x="2151761" y="41655"/>
                  </a:moveTo>
                  <a:lnTo>
                    <a:pt x="2359405" y="0"/>
                  </a:lnTo>
                  <a:lnTo>
                    <a:pt x="2545079" y="518413"/>
                  </a:lnTo>
                  <a:lnTo>
                    <a:pt x="2393569" y="548893"/>
                  </a:lnTo>
                  <a:lnTo>
                    <a:pt x="2367533" y="456691"/>
                  </a:lnTo>
                  <a:lnTo>
                    <a:pt x="2331212" y="464057"/>
                  </a:lnTo>
                  <a:lnTo>
                    <a:pt x="2342133" y="559180"/>
                  </a:lnTo>
                  <a:lnTo>
                    <a:pt x="2189226" y="589914"/>
                  </a:lnTo>
                  <a:lnTo>
                    <a:pt x="2151761" y="41655"/>
                  </a:lnTo>
                  <a:close/>
                </a:path>
                <a:path extrusionOk="0" h="1007745" w="2545079">
                  <a:moveTo>
                    <a:pt x="1630172" y="146430"/>
                  </a:moveTo>
                  <a:lnTo>
                    <a:pt x="1818258" y="108712"/>
                  </a:lnTo>
                  <a:lnTo>
                    <a:pt x="1827664" y="134332"/>
                  </a:lnTo>
                  <a:lnTo>
                    <a:pt x="1837404" y="161464"/>
                  </a:lnTo>
                  <a:lnTo>
                    <a:pt x="1847476" y="190097"/>
                  </a:lnTo>
                  <a:lnTo>
                    <a:pt x="1857882" y="220217"/>
                  </a:lnTo>
                  <a:lnTo>
                    <a:pt x="1895982" y="346201"/>
                  </a:lnTo>
                  <a:lnTo>
                    <a:pt x="1872615" y="97789"/>
                  </a:lnTo>
                  <a:lnTo>
                    <a:pt x="2061972" y="59689"/>
                  </a:lnTo>
                  <a:lnTo>
                    <a:pt x="2169159" y="593851"/>
                  </a:lnTo>
                  <a:lnTo>
                    <a:pt x="2037206" y="620394"/>
                  </a:lnTo>
                  <a:lnTo>
                    <a:pt x="1966468" y="268731"/>
                  </a:lnTo>
                  <a:lnTo>
                    <a:pt x="2002536" y="627379"/>
                  </a:lnTo>
                  <a:lnTo>
                    <a:pt x="1906651" y="646556"/>
                  </a:lnTo>
                  <a:lnTo>
                    <a:pt x="1800478" y="310134"/>
                  </a:lnTo>
                  <a:lnTo>
                    <a:pt x="1869440" y="654050"/>
                  </a:lnTo>
                  <a:lnTo>
                    <a:pt x="1737359" y="680592"/>
                  </a:lnTo>
                  <a:lnTo>
                    <a:pt x="1630172" y="146430"/>
                  </a:lnTo>
                  <a:close/>
                </a:path>
                <a:path extrusionOk="0" h="1007745" w="2545079">
                  <a:moveTo>
                    <a:pt x="1435989" y="185419"/>
                  </a:moveTo>
                  <a:lnTo>
                    <a:pt x="1584959" y="155448"/>
                  </a:lnTo>
                  <a:lnTo>
                    <a:pt x="1692275" y="689610"/>
                  </a:lnTo>
                  <a:lnTo>
                    <a:pt x="1543177" y="719581"/>
                  </a:lnTo>
                  <a:lnTo>
                    <a:pt x="1435989" y="185419"/>
                  </a:lnTo>
                  <a:close/>
                </a:path>
                <a:path extrusionOk="0" h="1007745" w="2545079">
                  <a:moveTo>
                    <a:pt x="1071372" y="258572"/>
                  </a:moveTo>
                  <a:lnTo>
                    <a:pt x="1196467" y="233425"/>
                  </a:lnTo>
                  <a:lnTo>
                    <a:pt x="1307846" y="455167"/>
                  </a:lnTo>
                  <a:lnTo>
                    <a:pt x="1260855" y="220599"/>
                  </a:lnTo>
                  <a:lnTo>
                    <a:pt x="1387602" y="195072"/>
                  </a:lnTo>
                  <a:lnTo>
                    <a:pt x="1494790" y="729234"/>
                  </a:lnTo>
                  <a:lnTo>
                    <a:pt x="1363979" y="755523"/>
                  </a:lnTo>
                  <a:lnTo>
                    <a:pt x="1257807" y="530478"/>
                  </a:lnTo>
                  <a:lnTo>
                    <a:pt x="1305305" y="767334"/>
                  </a:lnTo>
                  <a:lnTo>
                    <a:pt x="1178559" y="792734"/>
                  </a:lnTo>
                  <a:lnTo>
                    <a:pt x="1071372" y="258572"/>
                  </a:lnTo>
                  <a:close/>
                </a:path>
                <a:path extrusionOk="0" h="1007745" w="2545079">
                  <a:moveTo>
                    <a:pt x="708278" y="331469"/>
                  </a:moveTo>
                  <a:lnTo>
                    <a:pt x="810768" y="310895"/>
                  </a:lnTo>
                  <a:lnTo>
                    <a:pt x="855346" y="302440"/>
                  </a:lnTo>
                  <a:lnTo>
                    <a:pt x="922264" y="293054"/>
                  </a:lnTo>
                  <a:lnTo>
                    <a:pt x="944626" y="292100"/>
                  </a:lnTo>
                  <a:lnTo>
                    <a:pt x="962794" y="294151"/>
                  </a:lnTo>
                  <a:lnTo>
                    <a:pt x="1011301" y="320548"/>
                  </a:lnTo>
                  <a:lnTo>
                    <a:pt x="1036732" y="358552"/>
                  </a:lnTo>
                  <a:lnTo>
                    <a:pt x="1054353" y="416940"/>
                  </a:lnTo>
                  <a:lnTo>
                    <a:pt x="1060799" y="470677"/>
                  </a:lnTo>
                  <a:lnTo>
                    <a:pt x="1059390" y="490718"/>
                  </a:lnTo>
                  <a:lnTo>
                    <a:pt x="1035558" y="528288"/>
                  </a:lnTo>
                  <a:lnTo>
                    <a:pt x="1001776" y="541781"/>
                  </a:lnTo>
                  <a:lnTo>
                    <a:pt x="1019298" y="539992"/>
                  </a:lnTo>
                  <a:lnTo>
                    <a:pt x="1057909" y="550672"/>
                  </a:lnTo>
                  <a:lnTo>
                    <a:pt x="1083309" y="580263"/>
                  </a:lnTo>
                  <a:lnTo>
                    <a:pt x="1096740" y="629501"/>
                  </a:lnTo>
                  <a:lnTo>
                    <a:pt x="1131697" y="802131"/>
                  </a:lnTo>
                  <a:lnTo>
                    <a:pt x="992504" y="830072"/>
                  </a:lnTo>
                  <a:lnTo>
                    <a:pt x="956437" y="650493"/>
                  </a:lnTo>
                  <a:lnTo>
                    <a:pt x="952527" y="632731"/>
                  </a:lnTo>
                  <a:lnTo>
                    <a:pt x="932291" y="599979"/>
                  </a:lnTo>
                  <a:lnTo>
                    <a:pt x="925542" y="599817"/>
                  </a:lnTo>
                  <a:lnTo>
                    <a:pt x="917448" y="600963"/>
                  </a:lnTo>
                  <a:lnTo>
                    <a:pt x="964565" y="835660"/>
                  </a:lnTo>
                  <a:lnTo>
                    <a:pt x="815467" y="865631"/>
                  </a:lnTo>
                  <a:lnTo>
                    <a:pt x="708278" y="331469"/>
                  </a:lnTo>
                  <a:close/>
                </a:path>
                <a:path extrusionOk="0" h="1007745" w="2545079">
                  <a:moveTo>
                    <a:pt x="337312" y="405891"/>
                  </a:moveTo>
                  <a:lnTo>
                    <a:pt x="486282" y="376047"/>
                  </a:lnTo>
                  <a:lnTo>
                    <a:pt x="566039" y="773049"/>
                  </a:lnTo>
                  <a:lnTo>
                    <a:pt x="569186" y="787931"/>
                  </a:lnTo>
                  <a:lnTo>
                    <a:pt x="582802" y="818006"/>
                  </a:lnTo>
                  <a:lnTo>
                    <a:pt x="587121" y="817117"/>
                  </a:lnTo>
                  <a:lnTo>
                    <a:pt x="592708" y="816101"/>
                  </a:lnTo>
                  <a:lnTo>
                    <a:pt x="595756" y="812800"/>
                  </a:lnTo>
                  <a:lnTo>
                    <a:pt x="596646" y="807212"/>
                  </a:lnTo>
                  <a:lnTo>
                    <a:pt x="596671" y="801187"/>
                  </a:lnTo>
                  <a:lnTo>
                    <a:pt x="595614" y="791495"/>
                  </a:lnTo>
                  <a:lnTo>
                    <a:pt x="593484" y="778136"/>
                  </a:lnTo>
                  <a:lnTo>
                    <a:pt x="590296" y="761111"/>
                  </a:lnTo>
                  <a:lnTo>
                    <a:pt x="511937" y="370839"/>
                  </a:lnTo>
                  <a:lnTo>
                    <a:pt x="660907" y="340994"/>
                  </a:lnTo>
                  <a:lnTo>
                    <a:pt x="732154" y="695705"/>
                  </a:lnTo>
                  <a:lnTo>
                    <a:pt x="741394" y="746871"/>
                  </a:lnTo>
                  <a:lnTo>
                    <a:pt x="745108" y="781176"/>
                  </a:lnTo>
                  <a:lnTo>
                    <a:pt x="744608" y="794418"/>
                  </a:lnTo>
                  <a:lnTo>
                    <a:pt x="731393" y="837691"/>
                  </a:lnTo>
                  <a:lnTo>
                    <a:pt x="700871" y="877750"/>
                  </a:lnTo>
                  <a:lnTo>
                    <a:pt x="653637" y="905827"/>
                  </a:lnTo>
                  <a:lnTo>
                    <a:pt x="613282" y="917448"/>
                  </a:lnTo>
                  <a:lnTo>
                    <a:pt x="567055" y="922591"/>
                  </a:lnTo>
                  <a:lnTo>
                    <a:pt x="545381" y="921734"/>
                  </a:lnTo>
                  <a:lnTo>
                    <a:pt x="505467" y="913374"/>
                  </a:lnTo>
                  <a:lnTo>
                    <a:pt x="460248" y="887602"/>
                  </a:lnTo>
                  <a:lnTo>
                    <a:pt x="432780" y="850991"/>
                  </a:lnTo>
                  <a:lnTo>
                    <a:pt x="416083" y="794416"/>
                  </a:lnTo>
                  <a:lnTo>
                    <a:pt x="400430" y="720725"/>
                  </a:lnTo>
                  <a:lnTo>
                    <a:pt x="337312" y="405891"/>
                  </a:lnTo>
                  <a:close/>
                </a:path>
                <a:path extrusionOk="0" h="1007745" w="2545079">
                  <a:moveTo>
                    <a:pt x="0" y="473582"/>
                  </a:moveTo>
                  <a:lnTo>
                    <a:pt x="143255" y="444880"/>
                  </a:lnTo>
                  <a:lnTo>
                    <a:pt x="169852" y="440142"/>
                  </a:lnTo>
                  <a:lnTo>
                    <a:pt x="193627" y="437165"/>
                  </a:lnTo>
                  <a:lnTo>
                    <a:pt x="214568" y="435951"/>
                  </a:lnTo>
                  <a:lnTo>
                    <a:pt x="232664" y="436499"/>
                  </a:lnTo>
                  <a:lnTo>
                    <a:pt x="274829" y="447268"/>
                  </a:lnTo>
                  <a:lnTo>
                    <a:pt x="309963" y="480577"/>
                  </a:lnTo>
                  <a:lnTo>
                    <a:pt x="326215" y="521668"/>
                  </a:lnTo>
                  <a:lnTo>
                    <a:pt x="336296" y="564641"/>
                  </a:lnTo>
                  <a:lnTo>
                    <a:pt x="345440" y="609980"/>
                  </a:lnTo>
                  <a:lnTo>
                    <a:pt x="351567" y="655129"/>
                  </a:lnTo>
                  <a:lnTo>
                    <a:pt x="351547" y="673131"/>
                  </a:lnTo>
                  <a:lnTo>
                    <a:pt x="338185" y="712962"/>
                  </a:lnTo>
                  <a:lnTo>
                    <a:pt x="301934" y="742838"/>
                  </a:lnTo>
                  <a:lnTo>
                    <a:pt x="265549" y="756935"/>
                  </a:lnTo>
                  <a:lnTo>
                    <a:pt x="214249" y="768095"/>
                  </a:lnTo>
                  <a:lnTo>
                    <a:pt x="256286" y="977900"/>
                  </a:lnTo>
                  <a:lnTo>
                    <a:pt x="107188" y="1007744"/>
                  </a:lnTo>
                  <a:lnTo>
                    <a:pt x="0" y="473582"/>
                  </a:lnTo>
                  <a:close/>
                </a:path>
              </a:pathLst>
            </a:custGeom>
            <a:noFill/>
            <a:ln cap="flat" cmpd="sng" w="952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9" name="Google Shape;209;p8"/>
          <p:cNvGrpSpPr/>
          <p:nvPr/>
        </p:nvGrpSpPr>
        <p:grpSpPr>
          <a:xfrm>
            <a:off x="1745109" y="61532"/>
            <a:ext cx="1731645" cy="1887855"/>
            <a:chOff x="1692402" y="0"/>
            <a:chExt cx="1731645" cy="1887855"/>
          </a:xfrm>
        </p:grpSpPr>
        <p:sp>
          <p:nvSpPr>
            <p:cNvPr id="210" name="Google Shape;210;p8"/>
            <p:cNvSpPr/>
            <p:nvPr/>
          </p:nvSpPr>
          <p:spPr>
            <a:xfrm>
              <a:off x="1692402" y="0"/>
              <a:ext cx="1731645" cy="1887855"/>
            </a:xfrm>
            <a:custGeom>
              <a:rect b="b" l="l" r="r" t="t"/>
              <a:pathLst>
                <a:path extrusionOk="0" h="1887855" w="1731645">
                  <a:moveTo>
                    <a:pt x="1030380" y="0"/>
                  </a:moveTo>
                  <a:lnTo>
                    <a:pt x="700883" y="0"/>
                  </a:lnTo>
                  <a:lnTo>
                    <a:pt x="685743" y="3072"/>
                  </a:lnTo>
                  <a:lnTo>
                    <a:pt x="642632" y="14385"/>
                  </a:lnTo>
                  <a:lnTo>
                    <a:pt x="600384" y="28031"/>
                  </a:lnTo>
                  <a:lnTo>
                    <a:pt x="559059" y="43944"/>
                  </a:lnTo>
                  <a:lnTo>
                    <a:pt x="518719" y="62060"/>
                  </a:lnTo>
                  <a:lnTo>
                    <a:pt x="479421" y="82311"/>
                  </a:lnTo>
                  <a:lnTo>
                    <a:pt x="441227" y="104632"/>
                  </a:lnTo>
                  <a:lnTo>
                    <a:pt x="404196" y="128958"/>
                  </a:lnTo>
                  <a:lnTo>
                    <a:pt x="368388" y="155222"/>
                  </a:lnTo>
                  <a:lnTo>
                    <a:pt x="333863" y="183359"/>
                  </a:lnTo>
                  <a:lnTo>
                    <a:pt x="300680" y="213302"/>
                  </a:lnTo>
                  <a:lnTo>
                    <a:pt x="268900" y="244986"/>
                  </a:lnTo>
                  <a:lnTo>
                    <a:pt x="238583" y="278346"/>
                  </a:lnTo>
                  <a:lnTo>
                    <a:pt x="209787" y="313314"/>
                  </a:lnTo>
                  <a:lnTo>
                    <a:pt x="182574" y="349826"/>
                  </a:lnTo>
                  <a:lnTo>
                    <a:pt x="157002" y="387816"/>
                  </a:lnTo>
                  <a:lnTo>
                    <a:pt x="133132" y="427217"/>
                  </a:lnTo>
                  <a:lnTo>
                    <a:pt x="111024" y="467964"/>
                  </a:lnTo>
                  <a:lnTo>
                    <a:pt x="90738" y="509991"/>
                  </a:lnTo>
                  <a:lnTo>
                    <a:pt x="72332" y="553232"/>
                  </a:lnTo>
                  <a:lnTo>
                    <a:pt x="55868" y="597622"/>
                  </a:lnTo>
                  <a:lnTo>
                    <a:pt x="41405" y="643094"/>
                  </a:lnTo>
                  <a:lnTo>
                    <a:pt x="29003" y="689583"/>
                  </a:lnTo>
                  <a:lnTo>
                    <a:pt x="18721" y="737023"/>
                  </a:lnTo>
                  <a:lnTo>
                    <a:pt x="10620" y="785348"/>
                  </a:lnTo>
                  <a:lnTo>
                    <a:pt x="4760" y="834492"/>
                  </a:lnTo>
                  <a:lnTo>
                    <a:pt x="1200" y="884389"/>
                  </a:lnTo>
                  <a:lnTo>
                    <a:pt x="0" y="934974"/>
                  </a:lnTo>
                  <a:lnTo>
                    <a:pt x="1200" y="985558"/>
                  </a:lnTo>
                  <a:lnTo>
                    <a:pt x="4760" y="1035455"/>
                  </a:lnTo>
                  <a:lnTo>
                    <a:pt x="10620" y="1084599"/>
                  </a:lnTo>
                  <a:lnTo>
                    <a:pt x="18721" y="1132924"/>
                  </a:lnTo>
                  <a:lnTo>
                    <a:pt x="29003" y="1180364"/>
                  </a:lnTo>
                  <a:lnTo>
                    <a:pt x="41405" y="1226853"/>
                  </a:lnTo>
                  <a:lnTo>
                    <a:pt x="55868" y="1272325"/>
                  </a:lnTo>
                  <a:lnTo>
                    <a:pt x="72332" y="1316715"/>
                  </a:lnTo>
                  <a:lnTo>
                    <a:pt x="90738" y="1359956"/>
                  </a:lnTo>
                  <a:lnTo>
                    <a:pt x="111024" y="1401983"/>
                  </a:lnTo>
                  <a:lnTo>
                    <a:pt x="133132" y="1442730"/>
                  </a:lnTo>
                  <a:lnTo>
                    <a:pt x="157002" y="1482131"/>
                  </a:lnTo>
                  <a:lnTo>
                    <a:pt x="182574" y="1520121"/>
                  </a:lnTo>
                  <a:lnTo>
                    <a:pt x="209787" y="1556633"/>
                  </a:lnTo>
                  <a:lnTo>
                    <a:pt x="238583" y="1591601"/>
                  </a:lnTo>
                  <a:lnTo>
                    <a:pt x="268900" y="1624961"/>
                  </a:lnTo>
                  <a:lnTo>
                    <a:pt x="300680" y="1656645"/>
                  </a:lnTo>
                  <a:lnTo>
                    <a:pt x="333863" y="1686588"/>
                  </a:lnTo>
                  <a:lnTo>
                    <a:pt x="368388" y="1714725"/>
                  </a:lnTo>
                  <a:lnTo>
                    <a:pt x="404196" y="1740989"/>
                  </a:lnTo>
                  <a:lnTo>
                    <a:pt x="441227" y="1765315"/>
                  </a:lnTo>
                  <a:lnTo>
                    <a:pt x="479421" y="1787636"/>
                  </a:lnTo>
                  <a:lnTo>
                    <a:pt x="518719" y="1807887"/>
                  </a:lnTo>
                  <a:lnTo>
                    <a:pt x="559059" y="1826003"/>
                  </a:lnTo>
                  <a:lnTo>
                    <a:pt x="600384" y="1841916"/>
                  </a:lnTo>
                  <a:lnTo>
                    <a:pt x="642632" y="1855562"/>
                  </a:lnTo>
                  <a:lnTo>
                    <a:pt x="685743" y="1866875"/>
                  </a:lnTo>
                  <a:lnTo>
                    <a:pt x="729659" y="1875788"/>
                  </a:lnTo>
                  <a:lnTo>
                    <a:pt x="774319" y="1882236"/>
                  </a:lnTo>
                  <a:lnTo>
                    <a:pt x="819663" y="1886153"/>
                  </a:lnTo>
                  <a:lnTo>
                    <a:pt x="865632" y="1887474"/>
                  </a:lnTo>
                  <a:lnTo>
                    <a:pt x="911600" y="1886153"/>
                  </a:lnTo>
                  <a:lnTo>
                    <a:pt x="956944" y="1882236"/>
                  </a:lnTo>
                  <a:lnTo>
                    <a:pt x="1001604" y="1875788"/>
                  </a:lnTo>
                  <a:lnTo>
                    <a:pt x="1045520" y="1866875"/>
                  </a:lnTo>
                  <a:lnTo>
                    <a:pt x="1088631" y="1855562"/>
                  </a:lnTo>
                  <a:lnTo>
                    <a:pt x="1130879" y="1841916"/>
                  </a:lnTo>
                  <a:lnTo>
                    <a:pt x="1172204" y="1826003"/>
                  </a:lnTo>
                  <a:lnTo>
                    <a:pt x="1212544" y="1807887"/>
                  </a:lnTo>
                  <a:lnTo>
                    <a:pt x="1251842" y="1787636"/>
                  </a:lnTo>
                  <a:lnTo>
                    <a:pt x="1290036" y="1765315"/>
                  </a:lnTo>
                  <a:lnTo>
                    <a:pt x="1327067" y="1740989"/>
                  </a:lnTo>
                  <a:lnTo>
                    <a:pt x="1362875" y="1714725"/>
                  </a:lnTo>
                  <a:lnTo>
                    <a:pt x="1397400" y="1686588"/>
                  </a:lnTo>
                  <a:lnTo>
                    <a:pt x="1430583" y="1656645"/>
                  </a:lnTo>
                  <a:lnTo>
                    <a:pt x="1462363" y="1624961"/>
                  </a:lnTo>
                  <a:lnTo>
                    <a:pt x="1492680" y="1591601"/>
                  </a:lnTo>
                  <a:lnTo>
                    <a:pt x="1521476" y="1556633"/>
                  </a:lnTo>
                  <a:lnTo>
                    <a:pt x="1548689" y="1520121"/>
                  </a:lnTo>
                  <a:lnTo>
                    <a:pt x="1574261" y="1482131"/>
                  </a:lnTo>
                  <a:lnTo>
                    <a:pt x="1598131" y="1442730"/>
                  </a:lnTo>
                  <a:lnTo>
                    <a:pt x="1620239" y="1401983"/>
                  </a:lnTo>
                  <a:lnTo>
                    <a:pt x="1640525" y="1359956"/>
                  </a:lnTo>
                  <a:lnTo>
                    <a:pt x="1658931" y="1316715"/>
                  </a:lnTo>
                  <a:lnTo>
                    <a:pt x="1675395" y="1272325"/>
                  </a:lnTo>
                  <a:lnTo>
                    <a:pt x="1689858" y="1226853"/>
                  </a:lnTo>
                  <a:lnTo>
                    <a:pt x="1702260" y="1180364"/>
                  </a:lnTo>
                  <a:lnTo>
                    <a:pt x="1712542" y="1132924"/>
                  </a:lnTo>
                  <a:lnTo>
                    <a:pt x="1720643" y="1084599"/>
                  </a:lnTo>
                  <a:lnTo>
                    <a:pt x="1726503" y="1035455"/>
                  </a:lnTo>
                  <a:lnTo>
                    <a:pt x="1730063" y="985558"/>
                  </a:lnTo>
                  <a:lnTo>
                    <a:pt x="1731264" y="934974"/>
                  </a:lnTo>
                  <a:lnTo>
                    <a:pt x="1730063" y="884389"/>
                  </a:lnTo>
                  <a:lnTo>
                    <a:pt x="1726503" y="834492"/>
                  </a:lnTo>
                  <a:lnTo>
                    <a:pt x="1720643" y="785348"/>
                  </a:lnTo>
                  <a:lnTo>
                    <a:pt x="1712542" y="737023"/>
                  </a:lnTo>
                  <a:lnTo>
                    <a:pt x="1702260" y="689583"/>
                  </a:lnTo>
                  <a:lnTo>
                    <a:pt x="1689858" y="643094"/>
                  </a:lnTo>
                  <a:lnTo>
                    <a:pt x="1675395" y="597622"/>
                  </a:lnTo>
                  <a:lnTo>
                    <a:pt x="1658931" y="553232"/>
                  </a:lnTo>
                  <a:lnTo>
                    <a:pt x="1640525" y="509991"/>
                  </a:lnTo>
                  <a:lnTo>
                    <a:pt x="1620239" y="467964"/>
                  </a:lnTo>
                  <a:lnTo>
                    <a:pt x="1598131" y="427217"/>
                  </a:lnTo>
                  <a:lnTo>
                    <a:pt x="1574261" y="387816"/>
                  </a:lnTo>
                  <a:lnTo>
                    <a:pt x="1548689" y="349826"/>
                  </a:lnTo>
                  <a:lnTo>
                    <a:pt x="1521476" y="313314"/>
                  </a:lnTo>
                  <a:lnTo>
                    <a:pt x="1492680" y="278346"/>
                  </a:lnTo>
                  <a:lnTo>
                    <a:pt x="1462363" y="244986"/>
                  </a:lnTo>
                  <a:lnTo>
                    <a:pt x="1430583" y="213302"/>
                  </a:lnTo>
                  <a:lnTo>
                    <a:pt x="1397400" y="183359"/>
                  </a:lnTo>
                  <a:lnTo>
                    <a:pt x="1362875" y="155222"/>
                  </a:lnTo>
                  <a:lnTo>
                    <a:pt x="1327067" y="128958"/>
                  </a:lnTo>
                  <a:lnTo>
                    <a:pt x="1290036" y="104632"/>
                  </a:lnTo>
                  <a:lnTo>
                    <a:pt x="1251842" y="82311"/>
                  </a:lnTo>
                  <a:lnTo>
                    <a:pt x="1212544" y="62060"/>
                  </a:lnTo>
                  <a:lnTo>
                    <a:pt x="1172204" y="43944"/>
                  </a:lnTo>
                  <a:lnTo>
                    <a:pt x="1130879" y="28031"/>
                  </a:lnTo>
                  <a:lnTo>
                    <a:pt x="1088631" y="14385"/>
                  </a:lnTo>
                  <a:lnTo>
                    <a:pt x="1045520" y="3072"/>
                  </a:lnTo>
                  <a:lnTo>
                    <a:pt x="1030380" y="0"/>
                  </a:lnTo>
                  <a:close/>
                </a:path>
              </a:pathLst>
            </a:custGeom>
            <a:solidFill>
              <a:srgbClr val="ED801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1" name="Google Shape;211;p8"/>
            <p:cNvSpPr/>
            <p:nvPr/>
          </p:nvSpPr>
          <p:spPr>
            <a:xfrm>
              <a:off x="1692402" y="0"/>
              <a:ext cx="1731645" cy="1887855"/>
            </a:xfrm>
            <a:custGeom>
              <a:rect b="b" l="l" r="r" t="t"/>
              <a:pathLst>
                <a:path extrusionOk="0" h="1887855" w="1731645">
                  <a:moveTo>
                    <a:pt x="0" y="934974"/>
                  </a:moveTo>
                  <a:lnTo>
                    <a:pt x="1200" y="884389"/>
                  </a:lnTo>
                  <a:lnTo>
                    <a:pt x="4760" y="834492"/>
                  </a:lnTo>
                  <a:lnTo>
                    <a:pt x="10620" y="785348"/>
                  </a:lnTo>
                  <a:lnTo>
                    <a:pt x="18721" y="737023"/>
                  </a:lnTo>
                  <a:lnTo>
                    <a:pt x="29003" y="689583"/>
                  </a:lnTo>
                  <a:lnTo>
                    <a:pt x="41405" y="643094"/>
                  </a:lnTo>
                  <a:lnTo>
                    <a:pt x="55868" y="597622"/>
                  </a:lnTo>
                  <a:lnTo>
                    <a:pt x="72332" y="553232"/>
                  </a:lnTo>
                  <a:lnTo>
                    <a:pt x="90738" y="509991"/>
                  </a:lnTo>
                  <a:lnTo>
                    <a:pt x="111024" y="467964"/>
                  </a:lnTo>
                  <a:lnTo>
                    <a:pt x="133132" y="427217"/>
                  </a:lnTo>
                  <a:lnTo>
                    <a:pt x="157002" y="387816"/>
                  </a:lnTo>
                  <a:lnTo>
                    <a:pt x="182574" y="349826"/>
                  </a:lnTo>
                  <a:lnTo>
                    <a:pt x="209787" y="313314"/>
                  </a:lnTo>
                  <a:lnTo>
                    <a:pt x="238583" y="278346"/>
                  </a:lnTo>
                  <a:lnTo>
                    <a:pt x="268900" y="244986"/>
                  </a:lnTo>
                  <a:lnTo>
                    <a:pt x="300680" y="213302"/>
                  </a:lnTo>
                  <a:lnTo>
                    <a:pt x="333863" y="183359"/>
                  </a:lnTo>
                  <a:lnTo>
                    <a:pt x="368388" y="155222"/>
                  </a:lnTo>
                  <a:lnTo>
                    <a:pt x="404196" y="128958"/>
                  </a:lnTo>
                  <a:lnTo>
                    <a:pt x="441227" y="104632"/>
                  </a:lnTo>
                  <a:lnTo>
                    <a:pt x="479421" y="82311"/>
                  </a:lnTo>
                  <a:lnTo>
                    <a:pt x="518719" y="62060"/>
                  </a:lnTo>
                  <a:lnTo>
                    <a:pt x="559059" y="43944"/>
                  </a:lnTo>
                  <a:lnTo>
                    <a:pt x="600384" y="28031"/>
                  </a:lnTo>
                  <a:lnTo>
                    <a:pt x="642632" y="14385"/>
                  </a:lnTo>
                  <a:lnTo>
                    <a:pt x="685743" y="3072"/>
                  </a:lnTo>
                  <a:lnTo>
                    <a:pt x="700883" y="0"/>
                  </a:lnTo>
                </a:path>
                <a:path extrusionOk="0" h="1887855" w="1731645">
                  <a:moveTo>
                    <a:pt x="1030380" y="0"/>
                  </a:moveTo>
                  <a:lnTo>
                    <a:pt x="1088631" y="14385"/>
                  </a:lnTo>
                  <a:lnTo>
                    <a:pt x="1130879" y="28031"/>
                  </a:lnTo>
                  <a:lnTo>
                    <a:pt x="1172204" y="43944"/>
                  </a:lnTo>
                  <a:lnTo>
                    <a:pt x="1212544" y="62060"/>
                  </a:lnTo>
                  <a:lnTo>
                    <a:pt x="1251842" y="82311"/>
                  </a:lnTo>
                  <a:lnTo>
                    <a:pt x="1290036" y="104632"/>
                  </a:lnTo>
                  <a:lnTo>
                    <a:pt x="1327067" y="128958"/>
                  </a:lnTo>
                  <a:lnTo>
                    <a:pt x="1362875" y="155222"/>
                  </a:lnTo>
                  <a:lnTo>
                    <a:pt x="1397400" y="183359"/>
                  </a:lnTo>
                  <a:lnTo>
                    <a:pt x="1430583" y="213302"/>
                  </a:lnTo>
                  <a:lnTo>
                    <a:pt x="1462363" y="244986"/>
                  </a:lnTo>
                  <a:lnTo>
                    <a:pt x="1492680" y="278346"/>
                  </a:lnTo>
                  <a:lnTo>
                    <a:pt x="1521476" y="313314"/>
                  </a:lnTo>
                  <a:lnTo>
                    <a:pt x="1548689" y="349826"/>
                  </a:lnTo>
                  <a:lnTo>
                    <a:pt x="1574261" y="387816"/>
                  </a:lnTo>
                  <a:lnTo>
                    <a:pt x="1598131" y="427217"/>
                  </a:lnTo>
                  <a:lnTo>
                    <a:pt x="1620239" y="467964"/>
                  </a:lnTo>
                  <a:lnTo>
                    <a:pt x="1640525" y="509991"/>
                  </a:lnTo>
                  <a:lnTo>
                    <a:pt x="1658931" y="553232"/>
                  </a:lnTo>
                  <a:lnTo>
                    <a:pt x="1675395" y="597622"/>
                  </a:lnTo>
                  <a:lnTo>
                    <a:pt x="1689858" y="643094"/>
                  </a:lnTo>
                  <a:lnTo>
                    <a:pt x="1702260" y="689583"/>
                  </a:lnTo>
                  <a:lnTo>
                    <a:pt x="1712542" y="737023"/>
                  </a:lnTo>
                  <a:lnTo>
                    <a:pt x="1720643" y="785348"/>
                  </a:lnTo>
                  <a:lnTo>
                    <a:pt x="1726503" y="834492"/>
                  </a:lnTo>
                  <a:lnTo>
                    <a:pt x="1730063" y="884389"/>
                  </a:lnTo>
                  <a:lnTo>
                    <a:pt x="1731264" y="934974"/>
                  </a:lnTo>
                  <a:lnTo>
                    <a:pt x="1730063" y="985558"/>
                  </a:lnTo>
                  <a:lnTo>
                    <a:pt x="1726503" y="1035455"/>
                  </a:lnTo>
                  <a:lnTo>
                    <a:pt x="1720643" y="1084599"/>
                  </a:lnTo>
                  <a:lnTo>
                    <a:pt x="1712542" y="1132924"/>
                  </a:lnTo>
                  <a:lnTo>
                    <a:pt x="1702260" y="1180364"/>
                  </a:lnTo>
                  <a:lnTo>
                    <a:pt x="1689858" y="1226853"/>
                  </a:lnTo>
                  <a:lnTo>
                    <a:pt x="1675395" y="1272325"/>
                  </a:lnTo>
                  <a:lnTo>
                    <a:pt x="1658931" y="1316715"/>
                  </a:lnTo>
                  <a:lnTo>
                    <a:pt x="1640525" y="1359956"/>
                  </a:lnTo>
                  <a:lnTo>
                    <a:pt x="1620239" y="1401983"/>
                  </a:lnTo>
                  <a:lnTo>
                    <a:pt x="1598131" y="1442730"/>
                  </a:lnTo>
                  <a:lnTo>
                    <a:pt x="1574261" y="1482131"/>
                  </a:lnTo>
                  <a:lnTo>
                    <a:pt x="1548689" y="1520121"/>
                  </a:lnTo>
                  <a:lnTo>
                    <a:pt x="1521476" y="1556633"/>
                  </a:lnTo>
                  <a:lnTo>
                    <a:pt x="1492680" y="1591601"/>
                  </a:lnTo>
                  <a:lnTo>
                    <a:pt x="1462363" y="1624961"/>
                  </a:lnTo>
                  <a:lnTo>
                    <a:pt x="1430583" y="1656645"/>
                  </a:lnTo>
                  <a:lnTo>
                    <a:pt x="1397400" y="1686588"/>
                  </a:lnTo>
                  <a:lnTo>
                    <a:pt x="1362875" y="1714725"/>
                  </a:lnTo>
                  <a:lnTo>
                    <a:pt x="1327067" y="1740989"/>
                  </a:lnTo>
                  <a:lnTo>
                    <a:pt x="1290036" y="1765315"/>
                  </a:lnTo>
                  <a:lnTo>
                    <a:pt x="1251842" y="1787636"/>
                  </a:lnTo>
                  <a:lnTo>
                    <a:pt x="1212544" y="1807887"/>
                  </a:lnTo>
                  <a:lnTo>
                    <a:pt x="1172204" y="1826003"/>
                  </a:lnTo>
                  <a:lnTo>
                    <a:pt x="1130879" y="1841916"/>
                  </a:lnTo>
                  <a:lnTo>
                    <a:pt x="1088631" y="1855562"/>
                  </a:lnTo>
                  <a:lnTo>
                    <a:pt x="1045520" y="1866875"/>
                  </a:lnTo>
                  <a:lnTo>
                    <a:pt x="1001604" y="1875788"/>
                  </a:lnTo>
                  <a:lnTo>
                    <a:pt x="956944" y="1882236"/>
                  </a:lnTo>
                  <a:lnTo>
                    <a:pt x="911600" y="1886153"/>
                  </a:lnTo>
                  <a:lnTo>
                    <a:pt x="865632" y="1887474"/>
                  </a:lnTo>
                  <a:lnTo>
                    <a:pt x="819663" y="1886153"/>
                  </a:lnTo>
                  <a:lnTo>
                    <a:pt x="774319" y="1882236"/>
                  </a:lnTo>
                  <a:lnTo>
                    <a:pt x="729659" y="1875788"/>
                  </a:lnTo>
                  <a:lnTo>
                    <a:pt x="685743" y="1866875"/>
                  </a:lnTo>
                  <a:lnTo>
                    <a:pt x="642632" y="1855562"/>
                  </a:lnTo>
                  <a:lnTo>
                    <a:pt x="600384" y="1841916"/>
                  </a:lnTo>
                  <a:lnTo>
                    <a:pt x="559059" y="1826003"/>
                  </a:lnTo>
                  <a:lnTo>
                    <a:pt x="518719" y="1807887"/>
                  </a:lnTo>
                  <a:lnTo>
                    <a:pt x="479421" y="1787636"/>
                  </a:lnTo>
                  <a:lnTo>
                    <a:pt x="441227" y="1765315"/>
                  </a:lnTo>
                  <a:lnTo>
                    <a:pt x="404196" y="1740989"/>
                  </a:lnTo>
                  <a:lnTo>
                    <a:pt x="368388" y="1714725"/>
                  </a:lnTo>
                  <a:lnTo>
                    <a:pt x="333863" y="1686588"/>
                  </a:lnTo>
                  <a:lnTo>
                    <a:pt x="300680" y="1656645"/>
                  </a:lnTo>
                  <a:lnTo>
                    <a:pt x="268900" y="1624961"/>
                  </a:lnTo>
                  <a:lnTo>
                    <a:pt x="238583" y="1591601"/>
                  </a:lnTo>
                  <a:lnTo>
                    <a:pt x="209787" y="1556633"/>
                  </a:lnTo>
                  <a:lnTo>
                    <a:pt x="182574" y="1520121"/>
                  </a:lnTo>
                  <a:lnTo>
                    <a:pt x="157002" y="1482131"/>
                  </a:lnTo>
                  <a:lnTo>
                    <a:pt x="133132" y="1442730"/>
                  </a:lnTo>
                  <a:lnTo>
                    <a:pt x="111024" y="1401983"/>
                  </a:lnTo>
                  <a:lnTo>
                    <a:pt x="90738" y="1359956"/>
                  </a:lnTo>
                  <a:lnTo>
                    <a:pt x="72332" y="1316715"/>
                  </a:lnTo>
                  <a:lnTo>
                    <a:pt x="55868" y="1272325"/>
                  </a:lnTo>
                  <a:lnTo>
                    <a:pt x="41405" y="1226853"/>
                  </a:lnTo>
                  <a:lnTo>
                    <a:pt x="29003" y="1180364"/>
                  </a:lnTo>
                  <a:lnTo>
                    <a:pt x="18721" y="1132924"/>
                  </a:lnTo>
                  <a:lnTo>
                    <a:pt x="10620" y="1084599"/>
                  </a:lnTo>
                  <a:lnTo>
                    <a:pt x="4760" y="1035455"/>
                  </a:lnTo>
                  <a:lnTo>
                    <a:pt x="1200" y="985558"/>
                  </a:lnTo>
                  <a:lnTo>
                    <a:pt x="0" y="934974"/>
                  </a:lnTo>
                </a:path>
              </a:pathLst>
            </a:custGeom>
            <a:noFill/>
            <a:ln cap="flat" cmpd="sng" w="19800">
              <a:solidFill>
                <a:srgbClr val="AE5C09"/>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12" name="Google Shape;212;p8"/>
          <p:cNvSpPr txBox="1"/>
          <p:nvPr/>
        </p:nvSpPr>
        <p:spPr>
          <a:xfrm>
            <a:off x="2010536" y="400557"/>
            <a:ext cx="1246505" cy="1092835"/>
          </a:xfrm>
          <a:prstGeom prst="rect">
            <a:avLst/>
          </a:prstGeom>
          <a:noFill/>
          <a:ln>
            <a:noFill/>
          </a:ln>
        </p:spPr>
        <p:txBody>
          <a:bodyPr anchorCtr="0" anchor="t" bIns="0" lIns="0" spcFirstLastPara="1" rIns="0" wrap="square" tIns="13325">
            <a:spAutoFit/>
          </a:bodyPr>
          <a:lstStyle/>
          <a:p>
            <a:pPr indent="0" lvl="0" marL="12700" marR="5080" rtl="0" algn="ctr">
              <a:lnSpc>
                <a:spcPct val="100000"/>
              </a:lnSpc>
              <a:spcBef>
                <a:spcPts val="0"/>
              </a:spcBef>
              <a:spcAft>
                <a:spcPts val="0"/>
              </a:spcAft>
              <a:buNone/>
            </a:pPr>
            <a:r>
              <a:rPr lang="en-US" sz="1400">
                <a:solidFill>
                  <a:schemeClr val="dk1"/>
                </a:solidFill>
                <a:latin typeface="Times New Roman"/>
                <a:ea typeface="Times New Roman"/>
                <a:cs typeface="Times New Roman"/>
                <a:sym typeface="Times New Roman"/>
              </a:rPr>
              <a:t>Recycling things  is like magic that  turn ordinary  things into  extraordinary.</a:t>
            </a:r>
            <a:endParaRPr sz="1400">
              <a:solidFill>
                <a:schemeClr val="dk1"/>
              </a:solidFill>
              <a:latin typeface="Times New Roman"/>
              <a:ea typeface="Times New Roman"/>
              <a:cs typeface="Times New Roman"/>
              <a:sym typeface="Times New Roman"/>
            </a:endParaRPr>
          </a:p>
        </p:txBody>
      </p:sp>
      <p:grpSp>
        <p:nvGrpSpPr>
          <p:cNvPr id="213" name="Google Shape;213;p8"/>
          <p:cNvGrpSpPr/>
          <p:nvPr/>
        </p:nvGrpSpPr>
        <p:grpSpPr>
          <a:xfrm>
            <a:off x="0" y="25907"/>
            <a:ext cx="9384791" cy="6353557"/>
            <a:chOff x="0" y="25907"/>
            <a:chExt cx="9384791" cy="6353557"/>
          </a:xfrm>
        </p:grpSpPr>
        <p:pic>
          <p:nvPicPr>
            <p:cNvPr id="214" name="Google Shape;214;p8"/>
            <p:cNvPicPr preferRelativeResize="0"/>
            <p:nvPr/>
          </p:nvPicPr>
          <p:blipFill rotWithShape="1">
            <a:blip r:embed="rId12">
              <a:alphaModFix/>
            </a:blip>
            <a:srcRect b="0" l="0" r="0" t="0"/>
            <a:stretch/>
          </p:blipFill>
          <p:spPr>
            <a:xfrm>
              <a:off x="79247" y="800099"/>
              <a:ext cx="1898904" cy="2625852"/>
            </a:xfrm>
            <a:prstGeom prst="rect">
              <a:avLst/>
            </a:prstGeom>
            <a:noFill/>
            <a:ln>
              <a:noFill/>
            </a:ln>
          </p:spPr>
        </p:pic>
        <p:pic>
          <p:nvPicPr>
            <p:cNvPr id="215" name="Google Shape;215;p8"/>
            <p:cNvPicPr preferRelativeResize="0"/>
            <p:nvPr/>
          </p:nvPicPr>
          <p:blipFill rotWithShape="1">
            <a:blip r:embed="rId13">
              <a:alphaModFix/>
            </a:blip>
            <a:srcRect b="0" l="0" r="0" t="0"/>
            <a:stretch/>
          </p:blipFill>
          <p:spPr>
            <a:xfrm>
              <a:off x="0" y="3302507"/>
              <a:ext cx="2535936" cy="2424683"/>
            </a:xfrm>
            <a:prstGeom prst="rect">
              <a:avLst/>
            </a:prstGeom>
            <a:noFill/>
            <a:ln>
              <a:noFill/>
            </a:ln>
          </p:spPr>
        </p:pic>
        <p:pic>
          <p:nvPicPr>
            <p:cNvPr id="216" name="Google Shape;216;p8"/>
            <p:cNvPicPr preferRelativeResize="0"/>
            <p:nvPr/>
          </p:nvPicPr>
          <p:blipFill rotWithShape="1">
            <a:blip r:embed="rId14">
              <a:alphaModFix/>
            </a:blip>
            <a:srcRect b="0" l="0" r="0" t="0"/>
            <a:stretch/>
          </p:blipFill>
          <p:spPr>
            <a:xfrm>
              <a:off x="3773424" y="25907"/>
              <a:ext cx="3041904" cy="2552700"/>
            </a:xfrm>
            <a:prstGeom prst="rect">
              <a:avLst/>
            </a:prstGeom>
            <a:noFill/>
            <a:ln>
              <a:noFill/>
            </a:ln>
          </p:spPr>
        </p:pic>
        <p:pic>
          <p:nvPicPr>
            <p:cNvPr id="217" name="Google Shape;217;p8"/>
            <p:cNvPicPr preferRelativeResize="0"/>
            <p:nvPr/>
          </p:nvPicPr>
          <p:blipFill rotWithShape="1">
            <a:blip r:embed="rId15">
              <a:alphaModFix/>
            </a:blip>
            <a:srcRect b="0" l="0" r="0" t="0"/>
            <a:stretch/>
          </p:blipFill>
          <p:spPr>
            <a:xfrm>
              <a:off x="5213604" y="2531363"/>
              <a:ext cx="2695955" cy="3107436"/>
            </a:xfrm>
            <a:prstGeom prst="rect">
              <a:avLst/>
            </a:prstGeom>
            <a:noFill/>
            <a:ln>
              <a:noFill/>
            </a:ln>
          </p:spPr>
        </p:pic>
        <p:pic>
          <p:nvPicPr>
            <p:cNvPr id="218" name="Google Shape;218;p8"/>
            <p:cNvPicPr preferRelativeResize="0"/>
            <p:nvPr/>
          </p:nvPicPr>
          <p:blipFill rotWithShape="1">
            <a:blip r:embed="rId16">
              <a:alphaModFix/>
            </a:blip>
            <a:srcRect b="0" l="0" r="0" t="0"/>
            <a:stretch/>
          </p:blipFill>
          <p:spPr>
            <a:xfrm>
              <a:off x="2182368" y="2095500"/>
              <a:ext cx="2793492" cy="1656588"/>
            </a:xfrm>
            <a:prstGeom prst="rect">
              <a:avLst/>
            </a:prstGeom>
            <a:noFill/>
            <a:ln>
              <a:noFill/>
            </a:ln>
          </p:spPr>
        </p:pic>
        <p:pic>
          <p:nvPicPr>
            <p:cNvPr id="219" name="Google Shape;219;p8"/>
            <p:cNvPicPr preferRelativeResize="0"/>
            <p:nvPr/>
          </p:nvPicPr>
          <p:blipFill rotWithShape="1">
            <a:blip r:embed="rId17">
              <a:alphaModFix/>
            </a:blip>
            <a:srcRect b="0" l="0" r="0" t="0"/>
            <a:stretch/>
          </p:blipFill>
          <p:spPr>
            <a:xfrm>
              <a:off x="245363" y="5699760"/>
              <a:ext cx="527304" cy="679704"/>
            </a:xfrm>
            <a:prstGeom prst="rect">
              <a:avLst/>
            </a:prstGeom>
            <a:noFill/>
            <a:ln>
              <a:noFill/>
            </a:ln>
          </p:spPr>
        </p:pic>
        <p:pic>
          <p:nvPicPr>
            <p:cNvPr id="220" name="Google Shape;220;p8"/>
            <p:cNvPicPr preferRelativeResize="0"/>
            <p:nvPr/>
          </p:nvPicPr>
          <p:blipFill rotWithShape="1">
            <a:blip r:embed="rId18">
              <a:alphaModFix/>
            </a:blip>
            <a:srcRect b="0" l="0" r="0" t="0"/>
            <a:stretch/>
          </p:blipFill>
          <p:spPr>
            <a:xfrm>
              <a:off x="367283" y="5699760"/>
              <a:ext cx="8895588" cy="679704"/>
            </a:xfrm>
            <a:prstGeom prst="rect">
              <a:avLst/>
            </a:prstGeom>
            <a:noFill/>
            <a:ln>
              <a:noFill/>
            </a:ln>
          </p:spPr>
        </p:pic>
        <p:pic>
          <p:nvPicPr>
            <p:cNvPr id="221" name="Google Shape;221;p8"/>
            <p:cNvPicPr preferRelativeResize="0"/>
            <p:nvPr/>
          </p:nvPicPr>
          <p:blipFill rotWithShape="1">
            <a:blip r:embed="rId19">
              <a:alphaModFix/>
            </a:blip>
            <a:srcRect b="0" l="0" r="0" t="0"/>
            <a:stretch/>
          </p:blipFill>
          <p:spPr>
            <a:xfrm>
              <a:off x="8857488" y="5699760"/>
              <a:ext cx="527303" cy="679704"/>
            </a:xfrm>
            <a:prstGeom prst="rect">
              <a:avLst/>
            </a:prstGeom>
            <a:noFill/>
            <a:ln>
              <a:noFill/>
            </a:ln>
          </p:spPr>
        </p:pic>
      </p:grpSp>
      <p:sp>
        <p:nvSpPr>
          <p:cNvPr id="222" name="Google Shape;222;p8"/>
          <p:cNvSpPr txBox="1"/>
          <p:nvPr/>
        </p:nvSpPr>
        <p:spPr>
          <a:xfrm>
            <a:off x="9598532" y="5668162"/>
            <a:ext cx="1854835"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CLASS-IV</a:t>
            </a:r>
            <a:endParaRPr sz="4000">
              <a:solidFill>
                <a:schemeClr val="dk1"/>
              </a:solidFill>
              <a:latin typeface="Impact"/>
              <a:ea typeface="Impact"/>
              <a:cs typeface="Impact"/>
              <a:sym typeface="Impact"/>
            </a:endParaRPr>
          </a:p>
        </p:txBody>
      </p:sp>
      <p:sp>
        <p:nvSpPr>
          <p:cNvPr id="223" name="Google Shape;223;p8"/>
          <p:cNvSpPr txBox="1"/>
          <p:nvPr/>
        </p:nvSpPr>
        <p:spPr>
          <a:xfrm>
            <a:off x="429564" y="5765393"/>
            <a:ext cx="8761095" cy="3911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Lucida Sans"/>
                <a:ea typeface="Lucida Sans"/>
                <a:cs typeface="Lucida Sans"/>
                <a:sym typeface="Lucida Sans"/>
              </a:rPr>
              <a:t>“Children are the hands by which we take hold of heaven.”</a:t>
            </a:r>
            <a:endParaRPr sz="2400">
              <a:solidFill>
                <a:schemeClr val="dk1"/>
              </a:solidFill>
              <a:latin typeface="Lucida Sans"/>
              <a:ea typeface="Lucida Sans"/>
              <a:cs typeface="Lucida Sans"/>
              <a:sym typeface="Lucida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9"/>
          <p:cNvSpPr txBox="1"/>
          <p:nvPr/>
        </p:nvSpPr>
        <p:spPr>
          <a:xfrm>
            <a:off x="9002648" y="757173"/>
            <a:ext cx="227647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800">
                <a:solidFill>
                  <a:srgbClr val="00AF50"/>
                </a:solidFill>
                <a:latin typeface="Impact"/>
                <a:ea typeface="Impact"/>
                <a:cs typeface="Impact"/>
                <a:sym typeface="Impact"/>
              </a:rPr>
              <a:t>WORLD </a:t>
            </a:r>
            <a:r>
              <a:rPr lang="en-US" sz="1600">
                <a:solidFill>
                  <a:srgbClr val="00AF50"/>
                </a:solidFill>
                <a:latin typeface="Impact"/>
                <a:ea typeface="Impact"/>
                <a:cs typeface="Impact"/>
                <a:sym typeface="Impact"/>
              </a:rPr>
              <a:t>ENVIRONMENT </a:t>
            </a:r>
            <a:r>
              <a:rPr lang="en-US" sz="1800">
                <a:solidFill>
                  <a:srgbClr val="00AF50"/>
                </a:solidFill>
                <a:latin typeface="Impact"/>
                <a:ea typeface="Impact"/>
                <a:cs typeface="Impact"/>
                <a:sym typeface="Impact"/>
              </a:rPr>
              <a:t>DAY</a:t>
            </a:r>
            <a:endParaRPr sz="1800">
              <a:solidFill>
                <a:schemeClr val="dk1"/>
              </a:solidFill>
              <a:latin typeface="Impact"/>
              <a:ea typeface="Impact"/>
              <a:cs typeface="Impact"/>
              <a:sym typeface="Impact"/>
            </a:endParaRPr>
          </a:p>
        </p:txBody>
      </p:sp>
      <p:grpSp>
        <p:nvGrpSpPr>
          <p:cNvPr id="229" name="Google Shape;229;p9"/>
          <p:cNvGrpSpPr/>
          <p:nvPr/>
        </p:nvGrpSpPr>
        <p:grpSpPr>
          <a:xfrm>
            <a:off x="5839967" y="3543300"/>
            <a:ext cx="3134867" cy="2017776"/>
            <a:chOff x="5839967" y="3543300"/>
            <a:chExt cx="3134867" cy="2017776"/>
          </a:xfrm>
        </p:grpSpPr>
        <p:pic>
          <p:nvPicPr>
            <p:cNvPr id="230" name="Google Shape;230;p9"/>
            <p:cNvPicPr preferRelativeResize="0"/>
            <p:nvPr/>
          </p:nvPicPr>
          <p:blipFill rotWithShape="1">
            <a:blip r:embed="rId3">
              <a:alphaModFix/>
            </a:blip>
            <a:srcRect b="0" l="0" r="0" t="0"/>
            <a:stretch/>
          </p:blipFill>
          <p:spPr>
            <a:xfrm>
              <a:off x="5839967" y="3543300"/>
              <a:ext cx="3134867" cy="2017776"/>
            </a:xfrm>
            <a:prstGeom prst="rect">
              <a:avLst/>
            </a:prstGeom>
            <a:noFill/>
            <a:ln>
              <a:noFill/>
            </a:ln>
          </p:spPr>
        </p:pic>
        <p:pic>
          <p:nvPicPr>
            <p:cNvPr id="231" name="Google Shape;231;p9"/>
            <p:cNvPicPr preferRelativeResize="0"/>
            <p:nvPr/>
          </p:nvPicPr>
          <p:blipFill rotWithShape="1">
            <a:blip r:embed="rId4">
              <a:alphaModFix/>
            </a:blip>
            <a:srcRect b="0" l="0" r="0" t="0"/>
            <a:stretch/>
          </p:blipFill>
          <p:spPr>
            <a:xfrm>
              <a:off x="5989319" y="3692652"/>
              <a:ext cx="2763012" cy="1645920"/>
            </a:xfrm>
            <a:prstGeom prst="rect">
              <a:avLst/>
            </a:prstGeom>
            <a:noFill/>
            <a:ln>
              <a:noFill/>
            </a:ln>
          </p:spPr>
        </p:pic>
      </p:grpSp>
      <p:pic>
        <p:nvPicPr>
          <p:cNvPr id="232" name="Google Shape;232;p9"/>
          <p:cNvPicPr preferRelativeResize="0"/>
          <p:nvPr/>
        </p:nvPicPr>
        <p:blipFill rotWithShape="1">
          <a:blip r:embed="rId5">
            <a:alphaModFix/>
          </a:blip>
          <a:srcRect b="0" l="0" r="0" t="0"/>
          <a:stretch/>
        </p:blipFill>
        <p:spPr>
          <a:xfrm>
            <a:off x="8933688" y="1141475"/>
            <a:ext cx="2499359" cy="4024884"/>
          </a:xfrm>
          <a:prstGeom prst="rect">
            <a:avLst/>
          </a:prstGeom>
          <a:noFill/>
          <a:ln>
            <a:noFill/>
          </a:ln>
        </p:spPr>
      </p:pic>
      <p:grpSp>
        <p:nvGrpSpPr>
          <p:cNvPr id="233" name="Google Shape;233;p9"/>
          <p:cNvGrpSpPr/>
          <p:nvPr/>
        </p:nvGrpSpPr>
        <p:grpSpPr>
          <a:xfrm>
            <a:off x="5681472" y="943609"/>
            <a:ext cx="3197860" cy="4458716"/>
            <a:chOff x="5681472" y="943609"/>
            <a:chExt cx="3197860" cy="4458716"/>
          </a:xfrm>
        </p:grpSpPr>
        <p:sp>
          <p:nvSpPr>
            <p:cNvPr id="234" name="Google Shape;234;p9"/>
            <p:cNvSpPr/>
            <p:nvPr/>
          </p:nvSpPr>
          <p:spPr>
            <a:xfrm>
              <a:off x="5926073" y="3629405"/>
              <a:ext cx="2889885" cy="1772920"/>
            </a:xfrm>
            <a:custGeom>
              <a:rect b="b" l="l" r="r" t="t"/>
              <a:pathLst>
                <a:path extrusionOk="0" h="1772920" w="2889884">
                  <a:moveTo>
                    <a:pt x="0" y="1772412"/>
                  </a:moveTo>
                  <a:lnTo>
                    <a:pt x="2889504" y="1772412"/>
                  </a:lnTo>
                  <a:lnTo>
                    <a:pt x="2889504" y="0"/>
                  </a:lnTo>
                  <a:lnTo>
                    <a:pt x="0" y="0"/>
                  </a:lnTo>
                  <a:lnTo>
                    <a:pt x="0" y="1772412"/>
                  </a:lnTo>
                  <a:close/>
                </a:path>
              </a:pathLst>
            </a:custGeom>
            <a:noFill/>
            <a:ln cap="flat" cmpd="sng" w="126475">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35" name="Google Shape;235;p9"/>
            <p:cNvPicPr preferRelativeResize="0"/>
            <p:nvPr/>
          </p:nvPicPr>
          <p:blipFill rotWithShape="1">
            <a:blip r:embed="rId6">
              <a:alphaModFix/>
            </a:blip>
            <a:srcRect b="0" l="0" r="0" t="0"/>
            <a:stretch/>
          </p:blipFill>
          <p:spPr>
            <a:xfrm>
              <a:off x="5768339" y="1030224"/>
              <a:ext cx="3023616" cy="2494788"/>
            </a:xfrm>
            <a:prstGeom prst="rect">
              <a:avLst/>
            </a:prstGeom>
            <a:noFill/>
            <a:ln>
              <a:noFill/>
            </a:ln>
          </p:spPr>
        </p:pic>
        <p:sp>
          <p:nvSpPr>
            <p:cNvPr id="236" name="Google Shape;236;p9"/>
            <p:cNvSpPr/>
            <p:nvPr/>
          </p:nvSpPr>
          <p:spPr>
            <a:xfrm>
              <a:off x="5681472" y="943609"/>
              <a:ext cx="3197860" cy="2668270"/>
            </a:xfrm>
            <a:custGeom>
              <a:rect b="b" l="l" r="r" t="t"/>
              <a:pathLst>
                <a:path extrusionOk="0" h="2668270" w="3197859">
                  <a:moveTo>
                    <a:pt x="3126613" y="71120"/>
                  </a:moveTo>
                  <a:lnTo>
                    <a:pt x="70739" y="71120"/>
                  </a:lnTo>
                  <a:lnTo>
                    <a:pt x="70739" y="87630"/>
                  </a:lnTo>
                  <a:lnTo>
                    <a:pt x="70739" y="2579370"/>
                  </a:lnTo>
                  <a:lnTo>
                    <a:pt x="70739" y="2597150"/>
                  </a:lnTo>
                  <a:lnTo>
                    <a:pt x="3126613" y="2597150"/>
                  </a:lnTo>
                  <a:lnTo>
                    <a:pt x="3126613" y="2579878"/>
                  </a:lnTo>
                  <a:lnTo>
                    <a:pt x="3126613" y="2579370"/>
                  </a:lnTo>
                  <a:lnTo>
                    <a:pt x="3126613" y="88138"/>
                  </a:lnTo>
                  <a:lnTo>
                    <a:pt x="3108960" y="88138"/>
                  </a:lnTo>
                  <a:lnTo>
                    <a:pt x="3108960" y="2579370"/>
                  </a:lnTo>
                  <a:lnTo>
                    <a:pt x="88392" y="2579370"/>
                  </a:lnTo>
                  <a:lnTo>
                    <a:pt x="88392" y="87630"/>
                  </a:lnTo>
                  <a:lnTo>
                    <a:pt x="3126613" y="87630"/>
                  </a:lnTo>
                  <a:lnTo>
                    <a:pt x="3126613" y="71120"/>
                  </a:lnTo>
                  <a:close/>
                </a:path>
                <a:path extrusionOk="0" h="2668270" w="3197859">
                  <a:moveTo>
                    <a:pt x="3197352" y="0"/>
                  </a:moveTo>
                  <a:lnTo>
                    <a:pt x="3144266" y="0"/>
                  </a:lnTo>
                  <a:lnTo>
                    <a:pt x="3144266" y="53340"/>
                  </a:lnTo>
                  <a:lnTo>
                    <a:pt x="3144266" y="2614930"/>
                  </a:lnTo>
                  <a:lnTo>
                    <a:pt x="53086" y="2614930"/>
                  </a:lnTo>
                  <a:lnTo>
                    <a:pt x="53086" y="53340"/>
                  </a:lnTo>
                  <a:lnTo>
                    <a:pt x="3144266" y="53340"/>
                  </a:lnTo>
                  <a:lnTo>
                    <a:pt x="3144266" y="0"/>
                  </a:lnTo>
                  <a:lnTo>
                    <a:pt x="0" y="0"/>
                  </a:lnTo>
                  <a:lnTo>
                    <a:pt x="0" y="53340"/>
                  </a:lnTo>
                  <a:lnTo>
                    <a:pt x="0" y="2614930"/>
                  </a:lnTo>
                  <a:lnTo>
                    <a:pt x="0" y="2668270"/>
                  </a:lnTo>
                  <a:lnTo>
                    <a:pt x="3197352" y="2668270"/>
                  </a:lnTo>
                  <a:lnTo>
                    <a:pt x="3197352" y="2615196"/>
                  </a:lnTo>
                  <a:lnTo>
                    <a:pt x="3197352" y="2614930"/>
                  </a:lnTo>
                  <a:lnTo>
                    <a:pt x="3197352" y="53340"/>
                  </a:lnTo>
                  <a:lnTo>
                    <a:pt x="3197352" y="52832"/>
                  </a:lnTo>
                  <a:lnTo>
                    <a:pt x="3197352" y="0"/>
                  </a:lnTo>
                  <a:close/>
                </a:path>
              </a:pathLst>
            </a:custGeom>
            <a:solidFill>
              <a:srgbClr val="92D05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37" name="Google Shape;237;p9"/>
          <p:cNvSpPr txBox="1"/>
          <p:nvPr/>
        </p:nvSpPr>
        <p:spPr>
          <a:xfrm>
            <a:off x="5752210" y="1030935"/>
            <a:ext cx="3056255" cy="636270"/>
          </a:xfrm>
          <a:prstGeom prst="rect">
            <a:avLst/>
          </a:prstGeom>
          <a:noFill/>
          <a:ln>
            <a:noFill/>
          </a:ln>
        </p:spPr>
        <p:txBody>
          <a:bodyPr anchorCtr="0" anchor="t" bIns="0" lIns="0" spcFirstLastPara="1" rIns="0" wrap="square" tIns="13325">
            <a:spAutoFit/>
          </a:bodyPr>
          <a:lstStyle/>
          <a:p>
            <a:pPr indent="0" lvl="0" marL="480694" marR="0" rtl="0" algn="l">
              <a:lnSpc>
                <a:spcPct val="100000"/>
              </a:lnSpc>
              <a:spcBef>
                <a:spcPts val="0"/>
              </a:spcBef>
              <a:spcAft>
                <a:spcPts val="0"/>
              </a:spcAft>
              <a:buNone/>
            </a:pPr>
            <a:r>
              <a:rPr lang="en-US" sz="2000">
                <a:solidFill>
                  <a:srgbClr val="FFFFFF"/>
                </a:solidFill>
                <a:latin typeface="Impact"/>
                <a:ea typeface="Impact"/>
                <a:cs typeface="Impact"/>
                <a:sym typeface="Impact"/>
              </a:rPr>
              <a:t>Better Environment,</a:t>
            </a:r>
            <a:endParaRPr sz="2000">
              <a:solidFill>
                <a:schemeClr val="dk1"/>
              </a:solidFill>
              <a:latin typeface="Impact"/>
              <a:ea typeface="Impact"/>
              <a:cs typeface="Impact"/>
              <a:sym typeface="Impact"/>
            </a:endParaRPr>
          </a:p>
          <a:p>
            <a:pPr indent="0" lvl="0" marL="621030" marR="0" rtl="0" algn="l">
              <a:lnSpc>
                <a:spcPct val="100000"/>
              </a:lnSpc>
              <a:spcBef>
                <a:spcPts val="0"/>
              </a:spcBef>
              <a:spcAft>
                <a:spcPts val="0"/>
              </a:spcAft>
              <a:buNone/>
            </a:pPr>
            <a:r>
              <a:rPr lang="en-US" sz="2000">
                <a:solidFill>
                  <a:srgbClr val="FFFFFF"/>
                </a:solidFill>
                <a:latin typeface="Impact"/>
                <a:ea typeface="Impact"/>
                <a:cs typeface="Impact"/>
                <a:sym typeface="Impact"/>
              </a:rPr>
              <a:t>Better Tomorrow</a:t>
            </a:r>
            <a:r>
              <a:rPr lang="en-US" sz="2000">
                <a:solidFill>
                  <a:srgbClr val="00AF50"/>
                </a:solidFill>
                <a:latin typeface="Impact"/>
                <a:ea typeface="Impact"/>
                <a:cs typeface="Impact"/>
                <a:sym typeface="Impact"/>
              </a:rPr>
              <a:t>!</a:t>
            </a:r>
            <a:endParaRPr sz="2000">
              <a:solidFill>
                <a:schemeClr val="dk1"/>
              </a:solidFill>
              <a:latin typeface="Impact"/>
              <a:ea typeface="Impact"/>
              <a:cs typeface="Impact"/>
              <a:sym typeface="Impact"/>
            </a:endParaRPr>
          </a:p>
        </p:txBody>
      </p:sp>
      <p:pic>
        <p:nvPicPr>
          <p:cNvPr id="238" name="Google Shape;238;p9"/>
          <p:cNvPicPr preferRelativeResize="0"/>
          <p:nvPr/>
        </p:nvPicPr>
        <p:blipFill rotWithShape="1">
          <a:blip r:embed="rId7">
            <a:alphaModFix/>
          </a:blip>
          <a:srcRect b="0" l="0" r="0" t="0"/>
          <a:stretch/>
        </p:blipFill>
        <p:spPr>
          <a:xfrm>
            <a:off x="7484364" y="0"/>
            <a:ext cx="1891283" cy="944879"/>
          </a:xfrm>
          <a:prstGeom prst="rect">
            <a:avLst/>
          </a:prstGeom>
          <a:noFill/>
          <a:ln>
            <a:noFill/>
          </a:ln>
        </p:spPr>
      </p:pic>
      <p:pic>
        <p:nvPicPr>
          <p:cNvPr id="239" name="Google Shape;239;p9"/>
          <p:cNvPicPr preferRelativeResize="0"/>
          <p:nvPr/>
        </p:nvPicPr>
        <p:blipFill rotWithShape="1">
          <a:blip r:embed="rId8">
            <a:alphaModFix/>
          </a:blip>
          <a:srcRect b="0" l="0" r="0" t="0"/>
          <a:stretch/>
        </p:blipFill>
        <p:spPr>
          <a:xfrm>
            <a:off x="10547604" y="0"/>
            <a:ext cx="1056131" cy="801624"/>
          </a:xfrm>
          <a:prstGeom prst="rect">
            <a:avLst/>
          </a:prstGeom>
          <a:noFill/>
          <a:ln>
            <a:noFill/>
          </a:ln>
        </p:spPr>
      </p:pic>
      <p:pic>
        <p:nvPicPr>
          <p:cNvPr id="240" name="Google Shape;240;p9"/>
          <p:cNvPicPr preferRelativeResize="0"/>
          <p:nvPr/>
        </p:nvPicPr>
        <p:blipFill rotWithShape="1">
          <a:blip r:embed="rId9">
            <a:alphaModFix/>
          </a:blip>
          <a:srcRect b="0" l="0" r="0" t="0"/>
          <a:stretch/>
        </p:blipFill>
        <p:spPr>
          <a:xfrm>
            <a:off x="158495" y="103631"/>
            <a:ext cx="885444" cy="524256"/>
          </a:xfrm>
          <a:prstGeom prst="rect">
            <a:avLst/>
          </a:prstGeom>
          <a:noFill/>
          <a:ln>
            <a:noFill/>
          </a:ln>
        </p:spPr>
      </p:pic>
      <p:sp>
        <p:nvSpPr>
          <p:cNvPr id="241" name="Google Shape;241;p9"/>
          <p:cNvSpPr txBox="1"/>
          <p:nvPr>
            <p:ph type="title"/>
          </p:nvPr>
        </p:nvSpPr>
        <p:spPr>
          <a:xfrm>
            <a:off x="262229" y="879728"/>
            <a:ext cx="4036695" cy="513715"/>
          </a:xfrm>
          <a:prstGeom prst="rect">
            <a:avLst/>
          </a:prstGeom>
          <a:noFill/>
          <a:ln>
            <a:noFill/>
          </a:ln>
        </p:spPr>
        <p:txBody>
          <a:bodyPr anchorCtr="0" anchor="t" bIns="0" lIns="0" spcFirstLastPara="1" rIns="0" wrap="square" tIns="13325">
            <a:spAutoFit/>
          </a:bodyPr>
          <a:lstStyle/>
          <a:p>
            <a:pPr indent="0" lvl="0" marL="12700" rtl="0" algn="l">
              <a:lnSpc>
                <a:spcPct val="100000"/>
              </a:lnSpc>
              <a:spcBef>
                <a:spcPts val="0"/>
              </a:spcBef>
              <a:spcAft>
                <a:spcPts val="0"/>
              </a:spcAft>
              <a:buNone/>
            </a:pPr>
            <a:r>
              <a:rPr lang="en-US">
                <a:latin typeface="Impact"/>
                <a:ea typeface="Impact"/>
                <a:cs typeface="Impact"/>
                <a:sym typeface="Impact"/>
              </a:rPr>
              <a:t>INTERNATIONAL YOGA DAY</a:t>
            </a:r>
            <a:endParaRPr/>
          </a:p>
        </p:txBody>
      </p:sp>
      <p:grpSp>
        <p:nvGrpSpPr>
          <p:cNvPr id="242" name="Google Shape;242;p9"/>
          <p:cNvGrpSpPr/>
          <p:nvPr/>
        </p:nvGrpSpPr>
        <p:grpSpPr>
          <a:xfrm>
            <a:off x="129540" y="74675"/>
            <a:ext cx="5526659" cy="5323841"/>
            <a:chOff x="129540" y="74675"/>
            <a:chExt cx="5526659" cy="5323841"/>
          </a:xfrm>
        </p:grpSpPr>
        <p:pic>
          <p:nvPicPr>
            <p:cNvPr id="243" name="Google Shape;243;p9"/>
            <p:cNvPicPr preferRelativeResize="0"/>
            <p:nvPr/>
          </p:nvPicPr>
          <p:blipFill rotWithShape="1">
            <a:blip r:embed="rId10">
              <a:alphaModFix/>
            </a:blip>
            <a:srcRect b="0" l="0" r="0" t="0"/>
            <a:stretch/>
          </p:blipFill>
          <p:spPr>
            <a:xfrm>
              <a:off x="158496" y="1434083"/>
              <a:ext cx="2830068" cy="2089404"/>
            </a:xfrm>
            <a:prstGeom prst="rect">
              <a:avLst/>
            </a:prstGeom>
            <a:noFill/>
            <a:ln>
              <a:noFill/>
            </a:ln>
          </p:spPr>
        </p:pic>
        <p:sp>
          <p:nvSpPr>
            <p:cNvPr id="244" name="Google Shape;244;p9"/>
            <p:cNvSpPr/>
            <p:nvPr/>
          </p:nvSpPr>
          <p:spPr>
            <a:xfrm>
              <a:off x="129540" y="1405128"/>
              <a:ext cx="2887980" cy="2147570"/>
            </a:xfrm>
            <a:custGeom>
              <a:rect b="b" l="l" r="r" t="t"/>
              <a:pathLst>
                <a:path extrusionOk="0" h="2147570" w="2887980">
                  <a:moveTo>
                    <a:pt x="0" y="2147316"/>
                  </a:moveTo>
                  <a:lnTo>
                    <a:pt x="2887980" y="2147316"/>
                  </a:lnTo>
                  <a:lnTo>
                    <a:pt x="2887980" y="0"/>
                  </a:lnTo>
                  <a:lnTo>
                    <a:pt x="0" y="0"/>
                  </a:lnTo>
                  <a:lnTo>
                    <a:pt x="0" y="2147316"/>
                  </a:lnTo>
                  <a:close/>
                </a:path>
              </a:pathLst>
            </a:custGeom>
            <a:noFill/>
            <a:ln cap="flat" cmpd="sng" w="57900">
              <a:solidFill>
                <a:srgbClr val="ED801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45" name="Google Shape;245;p9"/>
            <p:cNvPicPr preferRelativeResize="0"/>
            <p:nvPr/>
          </p:nvPicPr>
          <p:blipFill rotWithShape="1">
            <a:blip r:embed="rId11">
              <a:alphaModFix/>
            </a:blip>
            <a:srcRect b="0" l="0" r="0" t="0"/>
            <a:stretch/>
          </p:blipFill>
          <p:spPr>
            <a:xfrm>
              <a:off x="3078479" y="1402080"/>
              <a:ext cx="2342388" cy="3511296"/>
            </a:xfrm>
            <a:prstGeom prst="rect">
              <a:avLst/>
            </a:prstGeom>
            <a:noFill/>
            <a:ln>
              <a:noFill/>
            </a:ln>
          </p:spPr>
        </p:pic>
        <p:pic>
          <p:nvPicPr>
            <p:cNvPr id="246" name="Google Shape;246;p9"/>
            <p:cNvPicPr preferRelativeResize="0"/>
            <p:nvPr/>
          </p:nvPicPr>
          <p:blipFill rotWithShape="1">
            <a:blip r:embed="rId12">
              <a:alphaModFix/>
            </a:blip>
            <a:srcRect b="0" l="0" r="0" t="0"/>
            <a:stretch/>
          </p:blipFill>
          <p:spPr>
            <a:xfrm>
              <a:off x="182880" y="3692652"/>
              <a:ext cx="2772156" cy="1676400"/>
            </a:xfrm>
            <a:prstGeom prst="rect">
              <a:avLst/>
            </a:prstGeom>
            <a:noFill/>
            <a:ln>
              <a:noFill/>
            </a:ln>
          </p:spPr>
        </p:pic>
        <p:sp>
          <p:nvSpPr>
            <p:cNvPr id="247" name="Google Shape;247;p9"/>
            <p:cNvSpPr/>
            <p:nvPr/>
          </p:nvSpPr>
          <p:spPr>
            <a:xfrm>
              <a:off x="153923" y="3663696"/>
              <a:ext cx="2830195" cy="1734820"/>
            </a:xfrm>
            <a:custGeom>
              <a:rect b="b" l="l" r="r" t="t"/>
              <a:pathLst>
                <a:path extrusionOk="0" h="1734820" w="2830195">
                  <a:moveTo>
                    <a:pt x="0" y="1734312"/>
                  </a:moveTo>
                  <a:lnTo>
                    <a:pt x="2830068" y="1734312"/>
                  </a:lnTo>
                  <a:lnTo>
                    <a:pt x="2830068" y="0"/>
                  </a:lnTo>
                  <a:lnTo>
                    <a:pt x="0" y="0"/>
                  </a:lnTo>
                  <a:lnTo>
                    <a:pt x="0" y="1734312"/>
                  </a:lnTo>
                  <a:close/>
                </a:path>
              </a:pathLst>
            </a:custGeom>
            <a:noFill/>
            <a:ln cap="flat" cmpd="sng" w="57900">
              <a:solidFill>
                <a:srgbClr val="AE5C09"/>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48" name="Google Shape;248;p9"/>
            <p:cNvPicPr preferRelativeResize="0"/>
            <p:nvPr/>
          </p:nvPicPr>
          <p:blipFill rotWithShape="1">
            <a:blip r:embed="rId13">
              <a:alphaModFix/>
            </a:blip>
            <a:srcRect b="0" l="0" r="0" t="0"/>
            <a:stretch/>
          </p:blipFill>
          <p:spPr>
            <a:xfrm>
              <a:off x="4366260" y="103631"/>
              <a:ext cx="1260348" cy="1266444"/>
            </a:xfrm>
            <a:prstGeom prst="rect">
              <a:avLst/>
            </a:prstGeom>
            <a:noFill/>
            <a:ln>
              <a:noFill/>
            </a:ln>
          </p:spPr>
        </p:pic>
        <p:sp>
          <p:nvSpPr>
            <p:cNvPr id="249" name="Google Shape;249;p9"/>
            <p:cNvSpPr/>
            <p:nvPr/>
          </p:nvSpPr>
          <p:spPr>
            <a:xfrm>
              <a:off x="4337304" y="74675"/>
              <a:ext cx="1318895" cy="1325245"/>
            </a:xfrm>
            <a:custGeom>
              <a:rect b="b" l="l" r="r" t="t"/>
              <a:pathLst>
                <a:path extrusionOk="0" h="1325245" w="1318895">
                  <a:moveTo>
                    <a:pt x="659130" y="0"/>
                  </a:moveTo>
                  <a:lnTo>
                    <a:pt x="726440" y="3301"/>
                  </a:lnTo>
                  <a:lnTo>
                    <a:pt x="792099" y="13207"/>
                  </a:lnTo>
                  <a:lnTo>
                    <a:pt x="855218" y="29845"/>
                  </a:lnTo>
                  <a:lnTo>
                    <a:pt x="915797" y="51816"/>
                  </a:lnTo>
                  <a:lnTo>
                    <a:pt x="973582" y="80137"/>
                  </a:lnTo>
                  <a:lnTo>
                    <a:pt x="1027938" y="113283"/>
                  </a:lnTo>
                  <a:lnTo>
                    <a:pt x="1078484" y="151510"/>
                  </a:lnTo>
                  <a:lnTo>
                    <a:pt x="1125474" y="194182"/>
                  </a:lnTo>
                  <a:lnTo>
                    <a:pt x="1167765" y="241173"/>
                  </a:lnTo>
                  <a:lnTo>
                    <a:pt x="1205992" y="292226"/>
                  </a:lnTo>
                  <a:lnTo>
                    <a:pt x="1238758" y="346583"/>
                  </a:lnTo>
                  <a:lnTo>
                    <a:pt x="1266571" y="404622"/>
                  </a:lnTo>
                  <a:lnTo>
                    <a:pt x="1288923" y="465582"/>
                  </a:lnTo>
                  <a:lnTo>
                    <a:pt x="1305179" y="528827"/>
                  </a:lnTo>
                  <a:lnTo>
                    <a:pt x="1315085" y="594740"/>
                  </a:lnTo>
                  <a:lnTo>
                    <a:pt x="1318387" y="662304"/>
                  </a:lnTo>
                  <a:lnTo>
                    <a:pt x="1315085" y="729996"/>
                  </a:lnTo>
                  <a:lnTo>
                    <a:pt x="1305179" y="795909"/>
                  </a:lnTo>
                  <a:lnTo>
                    <a:pt x="1288923" y="859154"/>
                  </a:lnTo>
                  <a:lnTo>
                    <a:pt x="1266571" y="920114"/>
                  </a:lnTo>
                  <a:lnTo>
                    <a:pt x="1238758" y="978153"/>
                  </a:lnTo>
                  <a:lnTo>
                    <a:pt x="1205992" y="1032510"/>
                  </a:lnTo>
                  <a:lnTo>
                    <a:pt x="1167765" y="1083564"/>
                  </a:lnTo>
                  <a:lnTo>
                    <a:pt x="1125474" y="1130553"/>
                  </a:lnTo>
                  <a:lnTo>
                    <a:pt x="1078484" y="1173226"/>
                  </a:lnTo>
                  <a:lnTo>
                    <a:pt x="1027938" y="1211452"/>
                  </a:lnTo>
                  <a:lnTo>
                    <a:pt x="973582" y="1244600"/>
                  </a:lnTo>
                  <a:lnTo>
                    <a:pt x="915797" y="1272921"/>
                  </a:lnTo>
                  <a:lnTo>
                    <a:pt x="855218" y="1294891"/>
                  </a:lnTo>
                  <a:lnTo>
                    <a:pt x="792099" y="1311528"/>
                  </a:lnTo>
                  <a:lnTo>
                    <a:pt x="726440" y="1321435"/>
                  </a:lnTo>
                  <a:lnTo>
                    <a:pt x="659130" y="1324737"/>
                  </a:lnTo>
                  <a:lnTo>
                    <a:pt x="591947" y="1321435"/>
                  </a:lnTo>
                  <a:lnTo>
                    <a:pt x="526288" y="1311528"/>
                  </a:lnTo>
                  <a:lnTo>
                    <a:pt x="463169" y="1294891"/>
                  </a:lnTo>
                  <a:lnTo>
                    <a:pt x="402590" y="1272921"/>
                  </a:lnTo>
                  <a:lnTo>
                    <a:pt x="344805" y="1244600"/>
                  </a:lnTo>
                  <a:lnTo>
                    <a:pt x="290449" y="1211452"/>
                  </a:lnTo>
                  <a:lnTo>
                    <a:pt x="239903" y="1173226"/>
                  </a:lnTo>
                  <a:lnTo>
                    <a:pt x="192912" y="1130553"/>
                  </a:lnTo>
                  <a:lnTo>
                    <a:pt x="150622" y="1083564"/>
                  </a:lnTo>
                  <a:lnTo>
                    <a:pt x="112395" y="1032510"/>
                  </a:lnTo>
                  <a:lnTo>
                    <a:pt x="79629" y="978153"/>
                  </a:lnTo>
                  <a:lnTo>
                    <a:pt x="51816" y="920114"/>
                  </a:lnTo>
                  <a:lnTo>
                    <a:pt x="29463" y="859154"/>
                  </a:lnTo>
                  <a:lnTo>
                    <a:pt x="13208" y="795909"/>
                  </a:lnTo>
                  <a:lnTo>
                    <a:pt x="3301" y="729996"/>
                  </a:lnTo>
                  <a:lnTo>
                    <a:pt x="0" y="662304"/>
                  </a:lnTo>
                  <a:lnTo>
                    <a:pt x="3301" y="594740"/>
                  </a:lnTo>
                  <a:lnTo>
                    <a:pt x="13208" y="528827"/>
                  </a:lnTo>
                  <a:lnTo>
                    <a:pt x="29463" y="465582"/>
                  </a:lnTo>
                  <a:lnTo>
                    <a:pt x="51816" y="404622"/>
                  </a:lnTo>
                  <a:lnTo>
                    <a:pt x="79629" y="346583"/>
                  </a:lnTo>
                  <a:lnTo>
                    <a:pt x="112395" y="292226"/>
                  </a:lnTo>
                  <a:lnTo>
                    <a:pt x="150622" y="241173"/>
                  </a:lnTo>
                  <a:lnTo>
                    <a:pt x="192912" y="194182"/>
                  </a:lnTo>
                  <a:lnTo>
                    <a:pt x="239903" y="151510"/>
                  </a:lnTo>
                  <a:lnTo>
                    <a:pt x="290449" y="113283"/>
                  </a:lnTo>
                  <a:lnTo>
                    <a:pt x="344805" y="80137"/>
                  </a:lnTo>
                  <a:lnTo>
                    <a:pt x="402590" y="51816"/>
                  </a:lnTo>
                  <a:lnTo>
                    <a:pt x="463169" y="29845"/>
                  </a:lnTo>
                  <a:lnTo>
                    <a:pt x="526288" y="13207"/>
                  </a:lnTo>
                  <a:lnTo>
                    <a:pt x="591947" y="3301"/>
                  </a:lnTo>
                  <a:lnTo>
                    <a:pt x="659130" y="0"/>
                  </a:lnTo>
                  <a:close/>
                </a:path>
              </a:pathLst>
            </a:custGeom>
            <a:noFill/>
            <a:ln cap="flat" cmpd="sng" w="57900">
              <a:solidFill>
                <a:srgbClr val="BD640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50" name="Google Shape;250;p9"/>
          <p:cNvSpPr txBox="1"/>
          <p:nvPr/>
        </p:nvSpPr>
        <p:spPr>
          <a:xfrm>
            <a:off x="3166617" y="5050663"/>
            <a:ext cx="2483485" cy="454659"/>
          </a:xfrm>
          <a:prstGeom prst="rect">
            <a:avLst/>
          </a:prstGeom>
          <a:noFill/>
          <a:ln>
            <a:noFill/>
          </a:ln>
        </p:spPr>
        <p:txBody>
          <a:bodyPr anchorCtr="0" anchor="t" bIns="0" lIns="0" spcFirstLastPara="1" rIns="0" wrap="square" tIns="11425">
            <a:spAutoFit/>
          </a:bodyPr>
          <a:lstStyle/>
          <a:p>
            <a:pPr indent="103504" lvl="0" marL="12700" marR="5080" rtl="0" algn="l">
              <a:lnSpc>
                <a:spcPct val="100699"/>
              </a:lnSpc>
              <a:spcBef>
                <a:spcPts val="0"/>
              </a:spcBef>
              <a:spcAft>
                <a:spcPts val="0"/>
              </a:spcAft>
              <a:buNone/>
            </a:pPr>
            <a:r>
              <a:rPr b="1" lang="en-US" sz="1400">
                <a:solidFill>
                  <a:srgbClr val="001F5F"/>
                </a:solidFill>
                <a:latin typeface="Arial"/>
                <a:ea typeface="Arial"/>
                <a:cs typeface="Arial"/>
                <a:sym typeface="Arial"/>
              </a:rPr>
              <a:t>Yoga is the art of listening  to your body, mind, and soul.</a:t>
            </a:r>
            <a:endParaRPr sz="1400">
              <a:solidFill>
                <a:schemeClr val="dk1"/>
              </a:solidFill>
              <a:latin typeface="Arial"/>
              <a:ea typeface="Arial"/>
              <a:cs typeface="Arial"/>
              <a:sym typeface="Arial"/>
            </a:endParaRPr>
          </a:p>
        </p:txBody>
      </p:sp>
      <p:sp>
        <p:nvSpPr>
          <p:cNvPr id="251" name="Google Shape;251;p9"/>
          <p:cNvSpPr txBox="1"/>
          <p:nvPr/>
        </p:nvSpPr>
        <p:spPr>
          <a:xfrm>
            <a:off x="9598532" y="5668162"/>
            <a:ext cx="1708785"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CLASS-V</a:t>
            </a:r>
            <a:endParaRPr sz="4000">
              <a:solidFill>
                <a:schemeClr val="dk1"/>
              </a:solidFill>
              <a:latin typeface="Impact"/>
              <a:ea typeface="Impact"/>
              <a:cs typeface="Impact"/>
              <a:sym typeface="Impact"/>
            </a:endParaRPr>
          </a:p>
        </p:txBody>
      </p:sp>
      <p:grpSp>
        <p:nvGrpSpPr>
          <p:cNvPr id="252" name="Google Shape;252;p9"/>
          <p:cNvGrpSpPr/>
          <p:nvPr/>
        </p:nvGrpSpPr>
        <p:grpSpPr>
          <a:xfrm>
            <a:off x="53339" y="5727191"/>
            <a:ext cx="9203435" cy="679704"/>
            <a:chOff x="53339" y="5727191"/>
            <a:chExt cx="9203435" cy="679704"/>
          </a:xfrm>
        </p:grpSpPr>
        <p:pic>
          <p:nvPicPr>
            <p:cNvPr id="253" name="Google Shape;253;p9"/>
            <p:cNvPicPr preferRelativeResize="0"/>
            <p:nvPr/>
          </p:nvPicPr>
          <p:blipFill rotWithShape="1">
            <a:blip r:embed="rId14">
              <a:alphaModFix/>
            </a:blip>
            <a:srcRect b="0" l="0" r="0" t="0"/>
            <a:stretch/>
          </p:blipFill>
          <p:spPr>
            <a:xfrm>
              <a:off x="53339" y="5727191"/>
              <a:ext cx="527304" cy="679704"/>
            </a:xfrm>
            <a:prstGeom prst="rect">
              <a:avLst/>
            </a:prstGeom>
            <a:noFill/>
            <a:ln>
              <a:noFill/>
            </a:ln>
          </p:spPr>
        </p:pic>
        <p:pic>
          <p:nvPicPr>
            <p:cNvPr id="254" name="Google Shape;254;p9"/>
            <p:cNvPicPr preferRelativeResize="0"/>
            <p:nvPr/>
          </p:nvPicPr>
          <p:blipFill rotWithShape="1">
            <a:blip r:embed="rId15">
              <a:alphaModFix/>
            </a:blip>
            <a:srcRect b="0" l="0" r="0" t="0"/>
            <a:stretch/>
          </p:blipFill>
          <p:spPr>
            <a:xfrm>
              <a:off x="175260" y="5727191"/>
              <a:ext cx="8959596" cy="679704"/>
            </a:xfrm>
            <a:prstGeom prst="rect">
              <a:avLst/>
            </a:prstGeom>
            <a:noFill/>
            <a:ln>
              <a:noFill/>
            </a:ln>
          </p:spPr>
        </p:pic>
        <p:pic>
          <p:nvPicPr>
            <p:cNvPr id="255" name="Google Shape;255;p9"/>
            <p:cNvPicPr preferRelativeResize="0"/>
            <p:nvPr/>
          </p:nvPicPr>
          <p:blipFill rotWithShape="1">
            <a:blip r:embed="rId16">
              <a:alphaModFix/>
            </a:blip>
            <a:srcRect b="0" l="0" r="0" t="0"/>
            <a:stretch/>
          </p:blipFill>
          <p:spPr>
            <a:xfrm>
              <a:off x="8729471" y="5727191"/>
              <a:ext cx="527303" cy="679704"/>
            </a:xfrm>
            <a:prstGeom prst="rect">
              <a:avLst/>
            </a:prstGeom>
            <a:noFill/>
            <a:ln>
              <a:noFill/>
            </a:ln>
          </p:spPr>
        </p:pic>
      </p:grpSp>
      <p:sp>
        <p:nvSpPr>
          <p:cNvPr id="256" name="Google Shape;256;p9"/>
          <p:cNvSpPr txBox="1"/>
          <p:nvPr/>
        </p:nvSpPr>
        <p:spPr>
          <a:xfrm>
            <a:off x="237540" y="5794044"/>
            <a:ext cx="8825230" cy="3911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Lucida Sans"/>
                <a:ea typeface="Lucida Sans"/>
                <a:cs typeface="Lucida Sans"/>
                <a:sym typeface="Lucida Sans"/>
              </a:rPr>
              <a:t>“Enthusiasm is a wealth that is in abundance in childhood.”</a:t>
            </a:r>
            <a:endParaRPr sz="2400">
              <a:solidFill>
                <a:schemeClr val="dk1"/>
              </a:solidFill>
              <a:latin typeface="Lucida Sans"/>
              <a:ea typeface="Lucida Sans"/>
              <a:cs typeface="Lucida Sans"/>
              <a:sym typeface="Lucida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10"/>
          <p:cNvSpPr txBox="1"/>
          <p:nvPr/>
        </p:nvSpPr>
        <p:spPr>
          <a:xfrm>
            <a:off x="358520" y="4730290"/>
            <a:ext cx="5795010" cy="757555"/>
          </a:xfrm>
          <a:prstGeom prst="rect">
            <a:avLst/>
          </a:prstGeom>
          <a:solidFill>
            <a:srgbClr val="1D1B10"/>
          </a:solid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4800">
                <a:solidFill>
                  <a:srgbClr val="FFFF00"/>
                </a:solidFill>
                <a:latin typeface="Times New Roman"/>
                <a:ea typeface="Times New Roman"/>
                <a:cs typeface="Times New Roman"/>
                <a:sym typeface="Times New Roman"/>
              </a:rPr>
              <a:t>WORLD HEALTH DAY</a:t>
            </a:r>
            <a:endParaRPr sz="4800">
              <a:solidFill>
                <a:srgbClr val="FFFF00"/>
              </a:solidFill>
              <a:latin typeface="Times New Roman"/>
              <a:ea typeface="Times New Roman"/>
              <a:cs typeface="Times New Roman"/>
              <a:sym typeface="Times New Roman"/>
            </a:endParaRPr>
          </a:p>
        </p:txBody>
      </p:sp>
      <p:sp>
        <p:nvSpPr>
          <p:cNvPr id="262" name="Google Shape;262;p10"/>
          <p:cNvSpPr txBox="1"/>
          <p:nvPr/>
        </p:nvSpPr>
        <p:spPr>
          <a:xfrm>
            <a:off x="1449705" y="57403"/>
            <a:ext cx="8657590" cy="574040"/>
          </a:xfrm>
          <a:prstGeom prst="rect">
            <a:avLst/>
          </a:prstGeom>
          <a:solidFill>
            <a:srgbClr val="1D1B10"/>
          </a:solid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3600">
                <a:solidFill>
                  <a:srgbClr val="FFFF00"/>
                </a:solidFill>
                <a:latin typeface="Times New Roman"/>
                <a:ea typeface="Times New Roman"/>
                <a:cs typeface="Times New Roman"/>
                <a:sym typeface="Times New Roman"/>
              </a:rPr>
              <a:t>ROLE PLAY ON FRUITS AND VEGETABLES</a:t>
            </a:r>
            <a:endParaRPr sz="3600">
              <a:solidFill>
                <a:srgbClr val="FFFF00"/>
              </a:solidFill>
              <a:latin typeface="Times New Roman"/>
              <a:ea typeface="Times New Roman"/>
              <a:cs typeface="Times New Roman"/>
              <a:sym typeface="Times New Roman"/>
            </a:endParaRPr>
          </a:p>
        </p:txBody>
      </p:sp>
      <p:grpSp>
        <p:nvGrpSpPr>
          <p:cNvPr id="263" name="Google Shape;263;p10"/>
          <p:cNvGrpSpPr/>
          <p:nvPr/>
        </p:nvGrpSpPr>
        <p:grpSpPr>
          <a:xfrm>
            <a:off x="0" y="745235"/>
            <a:ext cx="11865864" cy="5050537"/>
            <a:chOff x="0" y="745235"/>
            <a:chExt cx="11865864" cy="5050537"/>
          </a:xfrm>
        </p:grpSpPr>
        <p:pic>
          <p:nvPicPr>
            <p:cNvPr id="264" name="Google Shape;264;p10"/>
            <p:cNvPicPr preferRelativeResize="0"/>
            <p:nvPr/>
          </p:nvPicPr>
          <p:blipFill rotWithShape="1">
            <a:blip r:embed="rId3">
              <a:alphaModFix/>
            </a:blip>
            <a:srcRect b="0" l="0" r="0" t="0"/>
            <a:stretch/>
          </p:blipFill>
          <p:spPr>
            <a:xfrm>
              <a:off x="0" y="745235"/>
              <a:ext cx="3863340" cy="4020312"/>
            </a:xfrm>
            <a:prstGeom prst="rect">
              <a:avLst/>
            </a:prstGeom>
            <a:noFill/>
            <a:ln>
              <a:noFill/>
            </a:ln>
          </p:spPr>
        </p:pic>
        <p:pic>
          <p:nvPicPr>
            <p:cNvPr id="265" name="Google Shape;265;p10"/>
            <p:cNvPicPr preferRelativeResize="0"/>
            <p:nvPr/>
          </p:nvPicPr>
          <p:blipFill rotWithShape="1">
            <a:blip r:embed="rId4">
              <a:alphaModFix/>
            </a:blip>
            <a:srcRect b="0" l="0" r="0" t="0"/>
            <a:stretch/>
          </p:blipFill>
          <p:spPr>
            <a:xfrm>
              <a:off x="8740140" y="2993136"/>
              <a:ext cx="3125724" cy="2802636"/>
            </a:xfrm>
            <a:prstGeom prst="rect">
              <a:avLst/>
            </a:prstGeom>
            <a:noFill/>
            <a:ln>
              <a:noFill/>
            </a:ln>
          </p:spPr>
        </p:pic>
      </p:grpSp>
      <p:grpSp>
        <p:nvGrpSpPr>
          <p:cNvPr id="266" name="Google Shape;266;p10"/>
          <p:cNvGrpSpPr/>
          <p:nvPr/>
        </p:nvGrpSpPr>
        <p:grpSpPr>
          <a:xfrm>
            <a:off x="3316223" y="643127"/>
            <a:ext cx="5774435" cy="5061205"/>
            <a:chOff x="3316223" y="643127"/>
            <a:chExt cx="5774435" cy="5061205"/>
          </a:xfrm>
        </p:grpSpPr>
        <p:pic>
          <p:nvPicPr>
            <p:cNvPr id="267" name="Google Shape;267;p10"/>
            <p:cNvPicPr preferRelativeResize="0"/>
            <p:nvPr/>
          </p:nvPicPr>
          <p:blipFill rotWithShape="1">
            <a:blip r:embed="rId5">
              <a:alphaModFix/>
            </a:blip>
            <a:srcRect b="0" l="0" r="0" t="0"/>
            <a:stretch/>
          </p:blipFill>
          <p:spPr>
            <a:xfrm>
              <a:off x="3316223" y="999743"/>
              <a:ext cx="3246120" cy="3787139"/>
            </a:xfrm>
            <a:prstGeom prst="rect">
              <a:avLst/>
            </a:prstGeom>
            <a:noFill/>
            <a:ln>
              <a:noFill/>
            </a:ln>
          </p:spPr>
        </p:pic>
        <p:pic>
          <p:nvPicPr>
            <p:cNvPr id="268" name="Google Shape;268;p10"/>
            <p:cNvPicPr preferRelativeResize="0"/>
            <p:nvPr/>
          </p:nvPicPr>
          <p:blipFill rotWithShape="1">
            <a:blip r:embed="rId6">
              <a:alphaModFix/>
            </a:blip>
            <a:srcRect b="0" l="0" r="0" t="0"/>
            <a:stretch/>
          </p:blipFill>
          <p:spPr>
            <a:xfrm>
              <a:off x="6313931" y="3142488"/>
              <a:ext cx="2697480" cy="2561844"/>
            </a:xfrm>
            <a:prstGeom prst="rect">
              <a:avLst/>
            </a:prstGeom>
            <a:noFill/>
            <a:ln>
              <a:noFill/>
            </a:ln>
          </p:spPr>
        </p:pic>
        <p:pic>
          <p:nvPicPr>
            <p:cNvPr id="269" name="Google Shape;269;p10"/>
            <p:cNvPicPr preferRelativeResize="0"/>
            <p:nvPr/>
          </p:nvPicPr>
          <p:blipFill rotWithShape="1">
            <a:blip r:embed="rId7">
              <a:alphaModFix/>
            </a:blip>
            <a:srcRect b="0" l="0" r="0" t="0"/>
            <a:stretch/>
          </p:blipFill>
          <p:spPr>
            <a:xfrm>
              <a:off x="6080759" y="643127"/>
              <a:ext cx="3009899" cy="2924556"/>
            </a:xfrm>
            <a:prstGeom prst="rect">
              <a:avLst/>
            </a:prstGeom>
            <a:noFill/>
            <a:ln>
              <a:noFill/>
            </a:ln>
          </p:spPr>
        </p:pic>
      </p:grpSp>
      <p:pic>
        <p:nvPicPr>
          <p:cNvPr id="270" name="Google Shape;270;p10"/>
          <p:cNvPicPr preferRelativeResize="0"/>
          <p:nvPr/>
        </p:nvPicPr>
        <p:blipFill rotWithShape="1">
          <a:blip r:embed="rId8">
            <a:alphaModFix/>
          </a:blip>
          <a:srcRect b="0" l="0" r="0" t="0"/>
          <a:stretch/>
        </p:blipFill>
        <p:spPr>
          <a:xfrm>
            <a:off x="8988553" y="627887"/>
            <a:ext cx="2575688" cy="2845410"/>
          </a:xfrm>
          <a:prstGeom prst="rect">
            <a:avLst/>
          </a:prstGeom>
          <a:noFill/>
          <a:ln>
            <a:noFill/>
          </a:ln>
        </p:spPr>
      </p:pic>
      <p:sp>
        <p:nvSpPr>
          <p:cNvPr id="271" name="Google Shape;271;p10"/>
          <p:cNvSpPr txBox="1"/>
          <p:nvPr/>
        </p:nvSpPr>
        <p:spPr>
          <a:xfrm>
            <a:off x="9783826" y="5664809"/>
            <a:ext cx="1708785"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CLASS-V</a:t>
            </a:r>
            <a:endParaRPr sz="4000">
              <a:solidFill>
                <a:schemeClr val="dk1"/>
              </a:solidFill>
              <a:latin typeface="Impact"/>
              <a:ea typeface="Impact"/>
              <a:cs typeface="Impact"/>
              <a:sym typeface="Impact"/>
            </a:endParaRPr>
          </a:p>
        </p:txBody>
      </p:sp>
      <p:pic>
        <p:nvPicPr>
          <p:cNvPr id="272" name="Google Shape;272;p10"/>
          <p:cNvPicPr preferRelativeResize="0"/>
          <p:nvPr/>
        </p:nvPicPr>
        <p:blipFill rotWithShape="1">
          <a:blip r:embed="rId9">
            <a:alphaModFix/>
          </a:blip>
          <a:srcRect b="0" l="0" r="0" t="0"/>
          <a:stretch/>
        </p:blipFill>
        <p:spPr>
          <a:xfrm>
            <a:off x="10547604" y="0"/>
            <a:ext cx="1056131" cy="801624"/>
          </a:xfrm>
          <a:prstGeom prst="rect">
            <a:avLst/>
          </a:prstGeom>
          <a:noFill/>
          <a:ln>
            <a:noFill/>
          </a:ln>
        </p:spPr>
      </p:pic>
      <p:pic>
        <p:nvPicPr>
          <p:cNvPr id="273" name="Google Shape;273;p10"/>
          <p:cNvPicPr preferRelativeResize="0"/>
          <p:nvPr/>
        </p:nvPicPr>
        <p:blipFill rotWithShape="1">
          <a:blip r:embed="rId10">
            <a:alphaModFix/>
          </a:blip>
          <a:srcRect b="0" l="0" r="0" t="0"/>
          <a:stretch/>
        </p:blipFill>
        <p:spPr>
          <a:xfrm>
            <a:off x="158495" y="103631"/>
            <a:ext cx="885444" cy="524256"/>
          </a:xfrm>
          <a:prstGeom prst="rect">
            <a:avLst/>
          </a:prstGeom>
          <a:noFill/>
          <a:ln>
            <a:noFill/>
          </a:ln>
        </p:spPr>
      </p:pic>
      <p:pic>
        <p:nvPicPr>
          <p:cNvPr id="274" name="Google Shape;274;p10"/>
          <p:cNvPicPr preferRelativeResize="0"/>
          <p:nvPr/>
        </p:nvPicPr>
        <p:blipFill rotWithShape="1">
          <a:blip r:embed="rId11">
            <a:alphaModFix/>
          </a:blip>
          <a:srcRect b="0" l="0" r="0" t="0"/>
          <a:stretch/>
        </p:blipFill>
        <p:spPr>
          <a:xfrm>
            <a:off x="438912" y="5750052"/>
            <a:ext cx="8904732" cy="566928"/>
          </a:xfrm>
          <a:prstGeom prst="rect">
            <a:avLst/>
          </a:prstGeom>
          <a:noFill/>
          <a:ln>
            <a:noFill/>
          </a:ln>
        </p:spPr>
      </p:pic>
      <p:sp>
        <p:nvSpPr>
          <p:cNvPr id="275" name="Google Shape;275;p10"/>
          <p:cNvSpPr txBox="1"/>
          <p:nvPr/>
        </p:nvSpPr>
        <p:spPr>
          <a:xfrm>
            <a:off x="589584" y="5803493"/>
            <a:ext cx="8590280" cy="33083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000">
                <a:solidFill>
                  <a:schemeClr val="dk1"/>
                </a:solidFill>
                <a:latin typeface="Lucida Sans"/>
                <a:ea typeface="Lucida Sans"/>
                <a:cs typeface="Lucida Sans"/>
                <a:sym typeface="Lucida Sans"/>
              </a:rPr>
              <a:t>"Health is a state of complete harmony of the body, mind, and spirit."</a:t>
            </a:r>
            <a:endParaRPr sz="2000">
              <a:solidFill>
                <a:schemeClr val="dk1"/>
              </a:solidFill>
              <a:latin typeface="Lucida Sans"/>
              <a:ea typeface="Lucida Sans"/>
              <a:cs typeface="Lucida Sans"/>
              <a:sym typeface="Lucida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grpSp>
        <p:nvGrpSpPr>
          <p:cNvPr id="280" name="Google Shape;280;p11"/>
          <p:cNvGrpSpPr/>
          <p:nvPr/>
        </p:nvGrpSpPr>
        <p:grpSpPr>
          <a:xfrm>
            <a:off x="1598675" y="141731"/>
            <a:ext cx="5318760" cy="544068"/>
            <a:chOff x="1598675" y="141731"/>
            <a:chExt cx="5318760" cy="544068"/>
          </a:xfrm>
        </p:grpSpPr>
        <p:pic>
          <p:nvPicPr>
            <p:cNvPr id="281" name="Google Shape;281;p11"/>
            <p:cNvPicPr preferRelativeResize="0"/>
            <p:nvPr/>
          </p:nvPicPr>
          <p:blipFill rotWithShape="1">
            <a:blip r:embed="rId3">
              <a:alphaModFix/>
            </a:blip>
            <a:srcRect b="0" l="0" r="0" t="0"/>
            <a:stretch/>
          </p:blipFill>
          <p:spPr>
            <a:xfrm>
              <a:off x="1598675" y="141731"/>
              <a:ext cx="5318760" cy="484632"/>
            </a:xfrm>
            <a:prstGeom prst="rect">
              <a:avLst/>
            </a:prstGeom>
            <a:noFill/>
            <a:ln>
              <a:noFill/>
            </a:ln>
          </p:spPr>
        </p:pic>
        <p:pic>
          <p:nvPicPr>
            <p:cNvPr id="282" name="Google Shape;282;p11"/>
            <p:cNvPicPr preferRelativeResize="0"/>
            <p:nvPr/>
          </p:nvPicPr>
          <p:blipFill rotWithShape="1">
            <a:blip r:embed="rId4">
              <a:alphaModFix/>
            </a:blip>
            <a:srcRect b="0" l="0" r="0" t="0"/>
            <a:stretch/>
          </p:blipFill>
          <p:spPr>
            <a:xfrm>
              <a:off x="2958084" y="150875"/>
              <a:ext cx="2596896" cy="534924"/>
            </a:xfrm>
            <a:prstGeom prst="rect">
              <a:avLst/>
            </a:prstGeom>
            <a:noFill/>
            <a:ln>
              <a:noFill/>
            </a:ln>
          </p:spPr>
        </p:pic>
      </p:grpSp>
      <p:pic>
        <p:nvPicPr>
          <p:cNvPr id="283" name="Google Shape;283;p11"/>
          <p:cNvPicPr preferRelativeResize="0"/>
          <p:nvPr/>
        </p:nvPicPr>
        <p:blipFill rotWithShape="1">
          <a:blip r:embed="rId5">
            <a:alphaModFix/>
          </a:blip>
          <a:srcRect b="0" l="0" r="0" t="0"/>
          <a:stretch/>
        </p:blipFill>
        <p:spPr>
          <a:xfrm>
            <a:off x="1626107" y="156971"/>
            <a:ext cx="5263896" cy="429767"/>
          </a:xfrm>
          <a:prstGeom prst="rect">
            <a:avLst/>
          </a:prstGeom>
          <a:noFill/>
          <a:ln>
            <a:noFill/>
          </a:ln>
        </p:spPr>
      </p:pic>
      <p:sp>
        <p:nvSpPr>
          <p:cNvPr id="284" name="Google Shape;284;p11"/>
          <p:cNvSpPr txBox="1"/>
          <p:nvPr>
            <p:ph type="title"/>
          </p:nvPr>
        </p:nvSpPr>
        <p:spPr>
          <a:xfrm>
            <a:off x="3110610" y="206755"/>
            <a:ext cx="2292350" cy="2997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800">
                <a:solidFill>
                  <a:srgbClr val="FFFF00"/>
                </a:solidFill>
                <a:latin typeface="Palatino Linotype"/>
                <a:ea typeface="Palatino Linotype"/>
                <a:cs typeface="Palatino Linotype"/>
                <a:sym typeface="Palatino Linotype"/>
              </a:rPr>
              <a:t>CREATIVE GLANCE</a:t>
            </a:r>
            <a:endParaRPr sz="1800">
              <a:latin typeface="Palatino Linotype"/>
              <a:ea typeface="Palatino Linotype"/>
              <a:cs typeface="Palatino Linotype"/>
              <a:sym typeface="Palatino Linotype"/>
            </a:endParaRPr>
          </a:p>
        </p:txBody>
      </p:sp>
      <p:pic>
        <p:nvPicPr>
          <p:cNvPr id="285" name="Google Shape;285;p11"/>
          <p:cNvPicPr preferRelativeResize="0"/>
          <p:nvPr/>
        </p:nvPicPr>
        <p:blipFill rotWithShape="1">
          <a:blip r:embed="rId6">
            <a:alphaModFix/>
          </a:blip>
          <a:srcRect b="0" l="0" r="0" t="0"/>
          <a:stretch/>
        </p:blipFill>
        <p:spPr>
          <a:xfrm>
            <a:off x="129539" y="659891"/>
            <a:ext cx="2959608" cy="3211067"/>
          </a:xfrm>
          <a:prstGeom prst="rect">
            <a:avLst/>
          </a:prstGeom>
          <a:noFill/>
          <a:ln>
            <a:noFill/>
          </a:ln>
        </p:spPr>
      </p:pic>
      <p:sp>
        <p:nvSpPr>
          <p:cNvPr id="286" name="Google Shape;286;p11"/>
          <p:cNvSpPr txBox="1"/>
          <p:nvPr/>
        </p:nvSpPr>
        <p:spPr>
          <a:xfrm>
            <a:off x="404875" y="1268984"/>
            <a:ext cx="2408555" cy="193230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900">
                <a:solidFill>
                  <a:schemeClr val="dk1"/>
                </a:solidFill>
                <a:latin typeface="Times New Roman"/>
                <a:ea typeface="Times New Roman"/>
                <a:cs typeface="Times New Roman"/>
                <a:sym typeface="Times New Roman"/>
              </a:rPr>
              <a:t>A friend is who corrects your mistakes not the</a:t>
            </a:r>
            <a:endParaRPr sz="900">
              <a:solidFill>
                <a:schemeClr val="dk1"/>
              </a:solidFill>
              <a:latin typeface="Times New Roman"/>
              <a:ea typeface="Times New Roman"/>
              <a:cs typeface="Times New Roman"/>
              <a:sym typeface="Times New Roman"/>
            </a:endParaRPr>
          </a:p>
          <a:p>
            <a:pPr indent="0" lvl="0" marL="12700" marR="0" rtl="0" algn="l">
              <a:lnSpc>
                <a:spcPct val="100000"/>
              </a:lnSpc>
              <a:spcBef>
                <a:spcPts val="0"/>
              </a:spcBef>
              <a:spcAft>
                <a:spcPts val="0"/>
              </a:spcAft>
              <a:buNone/>
            </a:pPr>
            <a:r>
              <a:rPr b="1" lang="en-US" sz="900">
                <a:solidFill>
                  <a:schemeClr val="dk1"/>
                </a:solidFill>
                <a:latin typeface="Times New Roman"/>
                <a:ea typeface="Times New Roman"/>
                <a:cs typeface="Times New Roman"/>
                <a:sym typeface="Times New Roman"/>
              </a:rPr>
              <a:t>one who agrees with it.</a:t>
            </a:r>
            <a:endParaRPr sz="900">
              <a:solidFill>
                <a:schemeClr val="dk1"/>
              </a:solidFill>
              <a:latin typeface="Times New Roman"/>
              <a:ea typeface="Times New Roman"/>
              <a:cs typeface="Times New Roman"/>
              <a:sym typeface="Times New Roman"/>
            </a:endParaRPr>
          </a:p>
          <a:p>
            <a:pPr indent="0" lvl="0" marL="0" marR="0" rtl="0" algn="l">
              <a:lnSpc>
                <a:spcPct val="100000"/>
              </a:lnSpc>
              <a:spcBef>
                <a:spcPts val="20"/>
              </a:spcBef>
              <a:spcAft>
                <a:spcPts val="0"/>
              </a:spcAft>
              <a:buNone/>
            </a:pPr>
            <a:r>
              <a:t/>
            </a:r>
            <a:endParaRPr sz="850">
              <a:solidFill>
                <a:schemeClr val="dk1"/>
              </a:solidFill>
              <a:latin typeface="Times New Roman"/>
              <a:ea typeface="Times New Roman"/>
              <a:cs typeface="Times New Roman"/>
              <a:sym typeface="Times New Roman"/>
            </a:endParaRPr>
          </a:p>
          <a:p>
            <a:pPr indent="0" lvl="0" marL="12700" marR="0" rtl="0" algn="l">
              <a:lnSpc>
                <a:spcPct val="100000"/>
              </a:lnSpc>
              <a:spcBef>
                <a:spcPts val="0"/>
              </a:spcBef>
              <a:spcAft>
                <a:spcPts val="0"/>
              </a:spcAft>
              <a:buNone/>
            </a:pPr>
            <a:r>
              <a:rPr b="1" lang="en-US" sz="900">
                <a:solidFill>
                  <a:schemeClr val="dk1"/>
                </a:solidFill>
                <a:latin typeface="Times New Roman"/>
                <a:ea typeface="Times New Roman"/>
                <a:cs typeface="Times New Roman"/>
                <a:sym typeface="Times New Roman"/>
              </a:rPr>
              <a:t>They are like comrades,</a:t>
            </a:r>
            <a:endParaRPr sz="900">
              <a:solidFill>
                <a:schemeClr val="dk1"/>
              </a:solidFill>
              <a:latin typeface="Times New Roman"/>
              <a:ea typeface="Times New Roman"/>
              <a:cs typeface="Times New Roman"/>
              <a:sym typeface="Times New Roman"/>
            </a:endParaRPr>
          </a:p>
          <a:p>
            <a:pPr indent="0" lvl="0" marL="0" marR="0" rtl="0" algn="l">
              <a:lnSpc>
                <a:spcPct val="100000"/>
              </a:lnSpc>
              <a:spcBef>
                <a:spcPts val="15"/>
              </a:spcBef>
              <a:spcAft>
                <a:spcPts val="0"/>
              </a:spcAft>
              <a:buNone/>
            </a:pPr>
            <a:r>
              <a:t/>
            </a:r>
            <a:endParaRPr sz="850">
              <a:solidFill>
                <a:schemeClr val="dk1"/>
              </a:solidFill>
              <a:latin typeface="Times New Roman"/>
              <a:ea typeface="Times New Roman"/>
              <a:cs typeface="Times New Roman"/>
              <a:sym typeface="Times New Roman"/>
            </a:endParaRPr>
          </a:p>
          <a:p>
            <a:pPr indent="28575" lvl="0" marL="12700" marR="7620" rtl="0" algn="l">
              <a:lnSpc>
                <a:spcPct val="100000"/>
              </a:lnSpc>
              <a:spcBef>
                <a:spcPts val="5"/>
              </a:spcBef>
              <a:spcAft>
                <a:spcPts val="0"/>
              </a:spcAft>
              <a:buNone/>
            </a:pPr>
            <a:r>
              <a:rPr b="1" lang="en-US" sz="900">
                <a:solidFill>
                  <a:schemeClr val="dk1"/>
                </a:solidFill>
                <a:latin typeface="Times New Roman"/>
                <a:ea typeface="Times New Roman"/>
                <a:cs typeface="Times New Roman"/>
                <a:sym typeface="Times New Roman"/>
              </a:rPr>
              <a:t>They are sent by God as we walk our path of  life they fill it with joy,</a:t>
            </a:r>
            <a:endParaRPr sz="900">
              <a:solidFill>
                <a:schemeClr val="dk1"/>
              </a:solidFill>
              <a:latin typeface="Times New Roman"/>
              <a:ea typeface="Times New Roman"/>
              <a:cs typeface="Times New Roman"/>
              <a:sym typeface="Times New Roman"/>
            </a:endParaRPr>
          </a:p>
          <a:p>
            <a:pPr indent="0" lvl="0" marL="0" marR="0" rtl="0" algn="l">
              <a:lnSpc>
                <a:spcPct val="100000"/>
              </a:lnSpc>
              <a:spcBef>
                <a:spcPts val="25"/>
              </a:spcBef>
              <a:spcAft>
                <a:spcPts val="0"/>
              </a:spcAft>
              <a:buNone/>
            </a:pPr>
            <a:r>
              <a:t/>
            </a:r>
            <a:endParaRPr sz="850">
              <a:solidFill>
                <a:schemeClr val="dk1"/>
              </a:solidFill>
              <a:latin typeface="Times New Roman"/>
              <a:ea typeface="Times New Roman"/>
              <a:cs typeface="Times New Roman"/>
              <a:sym typeface="Times New Roman"/>
            </a:endParaRPr>
          </a:p>
          <a:p>
            <a:pPr indent="0" lvl="0" marL="12700" marR="0" rtl="0" algn="l">
              <a:lnSpc>
                <a:spcPct val="100000"/>
              </a:lnSpc>
              <a:spcBef>
                <a:spcPts val="5"/>
              </a:spcBef>
              <a:spcAft>
                <a:spcPts val="0"/>
              </a:spcAft>
              <a:buNone/>
            </a:pPr>
            <a:r>
              <a:rPr b="1" lang="en-US" sz="900">
                <a:solidFill>
                  <a:schemeClr val="dk1"/>
                </a:solidFill>
                <a:latin typeface="Times New Roman"/>
                <a:ea typeface="Times New Roman"/>
                <a:cs typeface="Times New Roman"/>
                <a:sym typeface="Times New Roman"/>
              </a:rPr>
              <a:t>Friends are like a rope that will never break.</a:t>
            </a:r>
            <a:endParaRPr sz="900">
              <a:solidFill>
                <a:schemeClr val="dk1"/>
              </a:solidFill>
              <a:latin typeface="Times New Roman"/>
              <a:ea typeface="Times New Roman"/>
              <a:cs typeface="Times New Roman"/>
              <a:sym typeface="Times New Roman"/>
            </a:endParaRPr>
          </a:p>
          <a:p>
            <a:pPr indent="438783" lvl="0" marL="1823085" marR="5080" rtl="0" algn="r">
              <a:lnSpc>
                <a:spcPct val="219499"/>
              </a:lnSpc>
              <a:spcBef>
                <a:spcPts val="0"/>
              </a:spcBef>
              <a:spcAft>
                <a:spcPts val="0"/>
              </a:spcAft>
              <a:buNone/>
            </a:pPr>
            <a:r>
              <a:rPr b="1" lang="en-US" sz="700">
                <a:solidFill>
                  <a:schemeClr val="dk1"/>
                </a:solidFill>
                <a:latin typeface="Times New Roman"/>
                <a:ea typeface="Times New Roman"/>
                <a:cs typeface="Times New Roman"/>
                <a:sym typeface="Times New Roman"/>
              </a:rPr>
              <a:t>By:  Samaira kapur  Class VI-A</a:t>
            </a:r>
            <a:endParaRPr sz="700">
              <a:solidFill>
                <a:schemeClr val="dk1"/>
              </a:solidFill>
              <a:latin typeface="Times New Roman"/>
              <a:ea typeface="Times New Roman"/>
              <a:cs typeface="Times New Roman"/>
              <a:sym typeface="Times New Roman"/>
            </a:endParaRPr>
          </a:p>
        </p:txBody>
      </p:sp>
      <p:grpSp>
        <p:nvGrpSpPr>
          <p:cNvPr id="287" name="Google Shape;287;p11"/>
          <p:cNvGrpSpPr/>
          <p:nvPr/>
        </p:nvGrpSpPr>
        <p:grpSpPr>
          <a:xfrm>
            <a:off x="103623" y="0"/>
            <a:ext cx="12042655" cy="6731506"/>
            <a:chOff x="103623" y="0"/>
            <a:chExt cx="12042655" cy="6731506"/>
          </a:xfrm>
        </p:grpSpPr>
        <p:pic>
          <p:nvPicPr>
            <p:cNvPr id="288" name="Google Shape;288;p11"/>
            <p:cNvPicPr preferRelativeResize="0"/>
            <p:nvPr/>
          </p:nvPicPr>
          <p:blipFill rotWithShape="1">
            <a:blip r:embed="rId7">
              <a:alphaModFix/>
            </a:blip>
            <a:srcRect b="0" l="0" r="0" t="0"/>
            <a:stretch/>
          </p:blipFill>
          <p:spPr>
            <a:xfrm>
              <a:off x="2959473" y="635772"/>
              <a:ext cx="3026458" cy="2270805"/>
            </a:xfrm>
            <a:prstGeom prst="rect">
              <a:avLst/>
            </a:prstGeom>
            <a:noFill/>
            <a:ln>
              <a:noFill/>
            </a:ln>
          </p:spPr>
        </p:pic>
        <p:pic>
          <p:nvPicPr>
            <p:cNvPr id="289" name="Google Shape;289;p11"/>
            <p:cNvPicPr preferRelativeResize="0"/>
            <p:nvPr/>
          </p:nvPicPr>
          <p:blipFill rotWithShape="1">
            <a:blip r:embed="rId8">
              <a:alphaModFix/>
            </a:blip>
            <a:srcRect b="0" l="0" r="0" t="0"/>
            <a:stretch/>
          </p:blipFill>
          <p:spPr>
            <a:xfrm>
              <a:off x="219455" y="3136392"/>
              <a:ext cx="2363724" cy="2363724"/>
            </a:xfrm>
            <a:prstGeom prst="rect">
              <a:avLst/>
            </a:prstGeom>
            <a:noFill/>
            <a:ln>
              <a:noFill/>
            </a:ln>
          </p:spPr>
        </p:pic>
        <p:sp>
          <p:nvSpPr>
            <p:cNvPr id="290" name="Google Shape;290;p11"/>
            <p:cNvSpPr/>
            <p:nvPr/>
          </p:nvSpPr>
          <p:spPr>
            <a:xfrm>
              <a:off x="103623" y="3020567"/>
              <a:ext cx="2595880" cy="2595880"/>
            </a:xfrm>
            <a:custGeom>
              <a:rect b="b" l="l" r="r" t="t"/>
              <a:pathLst>
                <a:path extrusionOk="0" h="2595879" w="2595880">
                  <a:moveTo>
                    <a:pt x="1792994" y="0"/>
                  </a:moveTo>
                  <a:lnTo>
                    <a:pt x="0" y="802386"/>
                  </a:lnTo>
                  <a:lnTo>
                    <a:pt x="802407" y="2595410"/>
                  </a:lnTo>
                  <a:lnTo>
                    <a:pt x="959987" y="2524887"/>
                  </a:lnTo>
                  <a:lnTo>
                    <a:pt x="829306" y="2524887"/>
                  </a:lnTo>
                  <a:lnTo>
                    <a:pt x="70481" y="829310"/>
                  </a:lnTo>
                  <a:lnTo>
                    <a:pt x="1766070" y="70485"/>
                  </a:lnTo>
                  <a:lnTo>
                    <a:pt x="1824537" y="70485"/>
                  </a:lnTo>
                  <a:lnTo>
                    <a:pt x="1792994" y="0"/>
                  </a:lnTo>
                  <a:close/>
                </a:path>
                <a:path extrusionOk="0" h="2595879" w="2595880">
                  <a:moveTo>
                    <a:pt x="1824537" y="70485"/>
                  </a:moveTo>
                  <a:lnTo>
                    <a:pt x="1766070" y="70485"/>
                  </a:lnTo>
                  <a:lnTo>
                    <a:pt x="2524895" y="1766062"/>
                  </a:lnTo>
                  <a:lnTo>
                    <a:pt x="829306" y="2524887"/>
                  </a:lnTo>
                  <a:lnTo>
                    <a:pt x="959987" y="2524887"/>
                  </a:lnTo>
                  <a:lnTo>
                    <a:pt x="2595380" y="1792986"/>
                  </a:lnTo>
                  <a:lnTo>
                    <a:pt x="1824537" y="70485"/>
                  </a:lnTo>
                  <a:close/>
                </a:path>
                <a:path extrusionOk="0" h="2595879" w="2595880">
                  <a:moveTo>
                    <a:pt x="1757180" y="93980"/>
                  </a:moveTo>
                  <a:lnTo>
                    <a:pt x="93963" y="838327"/>
                  </a:lnTo>
                  <a:lnTo>
                    <a:pt x="838272" y="2501392"/>
                  </a:lnTo>
                  <a:lnTo>
                    <a:pt x="890777" y="2477897"/>
                  </a:lnTo>
                  <a:lnTo>
                    <a:pt x="847238" y="2477897"/>
                  </a:lnTo>
                  <a:lnTo>
                    <a:pt x="117458" y="847217"/>
                  </a:lnTo>
                  <a:lnTo>
                    <a:pt x="1748163" y="117475"/>
                  </a:lnTo>
                  <a:lnTo>
                    <a:pt x="1767694" y="117475"/>
                  </a:lnTo>
                  <a:lnTo>
                    <a:pt x="1757180" y="93980"/>
                  </a:lnTo>
                  <a:close/>
                </a:path>
                <a:path extrusionOk="0" h="2595879" w="2595880">
                  <a:moveTo>
                    <a:pt x="1767694" y="117475"/>
                  </a:moveTo>
                  <a:lnTo>
                    <a:pt x="1748163" y="117475"/>
                  </a:lnTo>
                  <a:lnTo>
                    <a:pt x="2477905" y="1748155"/>
                  </a:lnTo>
                  <a:lnTo>
                    <a:pt x="847238" y="2477897"/>
                  </a:lnTo>
                  <a:lnTo>
                    <a:pt x="890777" y="2477897"/>
                  </a:lnTo>
                  <a:lnTo>
                    <a:pt x="2501400" y="1757172"/>
                  </a:lnTo>
                  <a:lnTo>
                    <a:pt x="1767694" y="117475"/>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91" name="Google Shape;291;p11"/>
            <p:cNvPicPr preferRelativeResize="0"/>
            <p:nvPr/>
          </p:nvPicPr>
          <p:blipFill rotWithShape="1">
            <a:blip r:embed="rId9">
              <a:alphaModFix/>
            </a:blip>
            <a:srcRect b="0" l="0" r="0" t="0"/>
            <a:stretch/>
          </p:blipFill>
          <p:spPr>
            <a:xfrm>
              <a:off x="8380476" y="5582410"/>
              <a:ext cx="1191768" cy="1149096"/>
            </a:xfrm>
            <a:prstGeom prst="rect">
              <a:avLst/>
            </a:prstGeom>
            <a:noFill/>
            <a:ln>
              <a:noFill/>
            </a:ln>
          </p:spPr>
        </p:pic>
        <p:pic>
          <p:nvPicPr>
            <p:cNvPr id="292" name="Google Shape;292;p11"/>
            <p:cNvPicPr preferRelativeResize="0"/>
            <p:nvPr/>
          </p:nvPicPr>
          <p:blipFill rotWithShape="1">
            <a:blip r:embed="rId10">
              <a:alphaModFix/>
            </a:blip>
            <a:srcRect b="0" l="0" r="0" t="0"/>
            <a:stretch/>
          </p:blipFill>
          <p:spPr>
            <a:xfrm>
              <a:off x="8395716" y="4474464"/>
              <a:ext cx="1161287" cy="1118616"/>
            </a:xfrm>
            <a:prstGeom prst="rect">
              <a:avLst/>
            </a:prstGeom>
            <a:noFill/>
            <a:ln>
              <a:noFill/>
            </a:ln>
          </p:spPr>
        </p:pic>
        <p:pic>
          <p:nvPicPr>
            <p:cNvPr id="293" name="Google Shape;293;p11"/>
            <p:cNvPicPr preferRelativeResize="0"/>
            <p:nvPr/>
          </p:nvPicPr>
          <p:blipFill rotWithShape="1">
            <a:blip r:embed="rId11">
              <a:alphaModFix/>
            </a:blip>
            <a:srcRect b="0" l="0" r="0" t="0"/>
            <a:stretch/>
          </p:blipFill>
          <p:spPr>
            <a:xfrm>
              <a:off x="8916923" y="2388107"/>
              <a:ext cx="3229355" cy="3727704"/>
            </a:xfrm>
            <a:prstGeom prst="rect">
              <a:avLst/>
            </a:prstGeom>
            <a:noFill/>
            <a:ln>
              <a:noFill/>
            </a:ln>
          </p:spPr>
        </p:pic>
        <p:pic>
          <p:nvPicPr>
            <p:cNvPr id="294" name="Google Shape;294;p11"/>
            <p:cNvPicPr preferRelativeResize="0"/>
            <p:nvPr/>
          </p:nvPicPr>
          <p:blipFill rotWithShape="1">
            <a:blip r:embed="rId12">
              <a:alphaModFix/>
            </a:blip>
            <a:srcRect b="0" l="0" r="0" t="0"/>
            <a:stretch/>
          </p:blipFill>
          <p:spPr>
            <a:xfrm>
              <a:off x="6525767" y="1882139"/>
              <a:ext cx="3416808" cy="3706367"/>
            </a:xfrm>
            <a:prstGeom prst="rect">
              <a:avLst/>
            </a:prstGeom>
            <a:noFill/>
            <a:ln>
              <a:noFill/>
            </a:ln>
          </p:spPr>
        </p:pic>
        <p:pic>
          <p:nvPicPr>
            <p:cNvPr id="295" name="Google Shape;295;p11"/>
            <p:cNvPicPr preferRelativeResize="0"/>
            <p:nvPr/>
          </p:nvPicPr>
          <p:blipFill rotWithShape="1">
            <a:blip r:embed="rId13">
              <a:alphaModFix/>
            </a:blip>
            <a:srcRect b="0" l="0" r="0" t="0"/>
            <a:stretch/>
          </p:blipFill>
          <p:spPr>
            <a:xfrm>
              <a:off x="5971032" y="318515"/>
              <a:ext cx="2391156" cy="2580131"/>
            </a:xfrm>
            <a:prstGeom prst="rect">
              <a:avLst/>
            </a:prstGeom>
            <a:noFill/>
            <a:ln>
              <a:noFill/>
            </a:ln>
          </p:spPr>
        </p:pic>
        <p:pic>
          <p:nvPicPr>
            <p:cNvPr id="296" name="Google Shape;296;p11"/>
            <p:cNvPicPr preferRelativeResize="0"/>
            <p:nvPr/>
          </p:nvPicPr>
          <p:blipFill rotWithShape="1">
            <a:blip r:embed="rId14">
              <a:alphaModFix/>
            </a:blip>
            <a:srcRect b="0" l="0" r="0" t="0"/>
            <a:stretch/>
          </p:blipFill>
          <p:spPr>
            <a:xfrm>
              <a:off x="6457188" y="4180332"/>
              <a:ext cx="1871471" cy="2267712"/>
            </a:xfrm>
            <a:prstGeom prst="rect">
              <a:avLst/>
            </a:prstGeom>
            <a:noFill/>
            <a:ln>
              <a:noFill/>
            </a:ln>
          </p:spPr>
        </p:pic>
        <p:pic>
          <p:nvPicPr>
            <p:cNvPr id="297" name="Google Shape;297;p11"/>
            <p:cNvPicPr preferRelativeResize="0"/>
            <p:nvPr/>
          </p:nvPicPr>
          <p:blipFill rotWithShape="1">
            <a:blip r:embed="rId15">
              <a:alphaModFix/>
            </a:blip>
            <a:srcRect b="0" l="0" r="0" t="0"/>
            <a:stretch/>
          </p:blipFill>
          <p:spPr>
            <a:xfrm>
              <a:off x="7904988" y="0"/>
              <a:ext cx="2331720" cy="2872740"/>
            </a:xfrm>
            <a:prstGeom prst="rect">
              <a:avLst/>
            </a:prstGeom>
            <a:noFill/>
            <a:ln>
              <a:noFill/>
            </a:ln>
          </p:spPr>
        </p:pic>
        <p:pic>
          <p:nvPicPr>
            <p:cNvPr id="298" name="Google Shape;298;p11"/>
            <p:cNvPicPr preferRelativeResize="0"/>
            <p:nvPr/>
          </p:nvPicPr>
          <p:blipFill rotWithShape="1">
            <a:blip r:embed="rId16">
              <a:alphaModFix/>
            </a:blip>
            <a:srcRect b="0" l="0" r="0" t="0"/>
            <a:stretch/>
          </p:blipFill>
          <p:spPr>
            <a:xfrm>
              <a:off x="8249411" y="156971"/>
              <a:ext cx="1642872" cy="2371343"/>
            </a:xfrm>
            <a:prstGeom prst="rect">
              <a:avLst/>
            </a:prstGeom>
            <a:noFill/>
            <a:ln>
              <a:noFill/>
            </a:ln>
          </p:spPr>
        </p:pic>
        <p:sp>
          <p:nvSpPr>
            <p:cNvPr id="299" name="Google Shape;299;p11"/>
            <p:cNvSpPr/>
            <p:nvPr/>
          </p:nvSpPr>
          <p:spPr>
            <a:xfrm>
              <a:off x="8205216" y="112776"/>
              <a:ext cx="1731645" cy="2460625"/>
            </a:xfrm>
            <a:custGeom>
              <a:rect b="b" l="l" r="r" t="t"/>
              <a:pathLst>
                <a:path extrusionOk="0" h="2460625" w="1731645">
                  <a:moveTo>
                    <a:pt x="316737" y="0"/>
                  </a:moveTo>
                  <a:lnTo>
                    <a:pt x="1731390" y="0"/>
                  </a:lnTo>
                  <a:lnTo>
                    <a:pt x="1731390" y="2143379"/>
                  </a:lnTo>
                  <a:lnTo>
                    <a:pt x="1725040" y="2205990"/>
                  </a:lnTo>
                  <a:lnTo>
                    <a:pt x="1706244" y="2267077"/>
                  </a:lnTo>
                  <a:lnTo>
                    <a:pt x="1677161" y="2320163"/>
                  </a:lnTo>
                  <a:lnTo>
                    <a:pt x="1638427" y="2367153"/>
                  </a:lnTo>
                  <a:lnTo>
                    <a:pt x="1591436" y="2405888"/>
                  </a:lnTo>
                  <a:lnTo>
                    <a:pt x="1538351" y="2434971"/>
                  </a:lnTo>
                  <a:lnTo>
                    <a:pt x="1477390" y="2453766"/>
                  </a:lnTo>
                  <a:lnTo>
                    <a:pt x="1414652" y="2460116"/>
                  </a:lnTo>
                  <a:lnTo>
                    <a:pt x="0" y="2460116"/>
                  </a:lnTo>
                  <a:lnTo>
                    <a:pt x="0" y="316738"/>
                  </a:lnTo>
                  <a:lnTo>
                    <a:pt x="1777" y="285369"/>
                  </a:lnTo>
                  <a:lnTo>
                    <a:pt x="14224" y="223647"/>
                  </a:lnTo>
                  <a:lnTo>
                    <a:pt x="54228" y="139953"/>
                  </a:lnTo>
                  <a:lnTo>
                    <a:pt x="92963" y="92964"/>
                  </a:lnTo>
                  <a:lnTo>
                    <a:pt x="139953" y="54228"/>
                  </a:lnTo>
                  <a:lnTo>
                    <a:pt x="193039" y="25146"/>
                  </a:lnTo>
                  <a:lnTo>
                    <a:pt x="254126" y="6350"/>
                  </a:lnTo>
                  <a:lnTo>
                    <a:pt x="316737" y="0"/>
                  </a:lnTo>
                  <a:close/>
                </a:path>
              </a:pathLst>
            </a:custGeom>
            <a:noFill/>
            <a:ln cap="flat" cmpd="sng" w="88375">
              <a:solidFill>
                <a:srgbClr val="F5B36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00" name="Google Shape;300;p11"/>
            <p:cNvPicPr preferRelativeResize="0"/>
            <p:nvPr/>
          </p:nvPicPr>
          <p:blipFill rotWithShape="1">
            <a:blip r:embed="rId17">
              <a:alphaModFix/>
            </a:blip>
            <a:srcRect b="0" l="0" r="0" t="0"/>
            <a:stretch/>
          </p:blipFill>
          <p:spPr>
            <a:xfrm>
              <a:off x="10098785" y="778001"/>
              <a:ext cx="1341120" cy="1895856"/>
            </a:xfrm>
            <a:prstGeom prst="rect">
              <a:avLst/>
            </a:prstGeom>
            <a:noFill/>
            <a:ln>
              <a:noFill/>
            </a:ln>
          </p:spPr>
        </p:pic>
        <p:sp>
          <p:nvSpPr>
            <p:cNvPr id="301" name="Google Shape;301;p11"/>
            <p:cNvSpPr/>
            <p:nvPr/>
          </p:nvSpPr>
          <p:spPr>
            <a:xfrm>
              <a:off x="10098785" y="778001"/>
              <a:ext cx="1341120" cy="1896110"/>
            </a:xfrm>
            <a:custGeom>
              <a:rect b="b" l="l" r="r" t="t"/>
              <a:pathLst>
                <a:path extrusionOk="0" h="1896110" w="1341120">
                  <a:moveTo>
                    <a:pt x="0" y="1895856"/>
                  </a:moveTo>
                  <a:lnTo>
                    <a:pt x="1341120" y="1895856"/>
                  </a:lnTo>
                  <a:lnTo>
                    <a:pt x="1341120" y="0"/>
                  </a:lnTo>
                  <a:lnTo>
                    <a:pt x="0" y="0"/>
                  </a:lnTo>
                  <a:lnTo>
                    <a:pt x="0" y="1895856"/>
                  </a:lnTo>
                  <a:close/>
                </a:path>
              </a:pathLst>
            </a:custGeom>
            <a:noFill/>
            <a:ln cap="flat" cmpd="sng" w="19800">
              <a:solidFill>
                <a:srgbClr val="F5B36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02" name="Google Shape;302;p11"/>
            <p:cNvPicPr preferRelativeResize="0"/>
            <p:nvPr/>
          </p:nvPicPr>
          <p:blipFill rotWithShape="1">
            <a:blip r:embed="rId18">
              <a:alphaModFix/>
            </a:blip>
            <a:srcRect b="0" l="0" r="0" t="0"/>
            <a:stretch/>
          </p:blipFill>
          <p:spPr>
            <a:xfrm>
              <a:off x="2282951" y="2883407"/>
              <a:ext cx="5085588" cy="2869692"/>
            </a:xfrm>
            <a:prstGeom prst="rect">
              <a:avLst/>
            </a:prstGeom>
            <a:noFill/>
            <a:ln>
              <a:noFill/>
            </a:ln>
          </p:spPr>
        </p:pic>
      </p:grpSp>
      <p:sp>
        <p:nvSpPr>
          <p:cNvPr id="303" name="Google Shape;303;p11"/>
          <p:cNvSpPr txBox="1"/>
          <p:nvPr/>
        </p:nvSpPr>
        <p:spPr>
          <a:xfrm>
            <a:off x="287527" y="5698337"/>
            <a:ext cx="5484495" cy="574040"/>
          </a:xfrm>
          <a:prstGeom prst="rect">
            <a:avLst/>
          </a:prstGeom>
          <a:noFill/>
          <a:ln>
            <a:noFill/>
          </a:ln>
        </p:spPr>
        <p:txBody>
          <a:bodyPr anchorCtr="0" anchor="t" bIns="0" lIns="0" spcFirstLastPara="1" rIns="0" wrap="square" tIns="12700">
            <a:spAutoFit/>
          </a:bodyPr>
          <a:lstStyle/>
          <a:p>
            <a:pPr indent="-733425" lvl="0" marL="745490" marR="5080" rtl="0" algn="l">
              <a:lnSpc>
                <a:spcPct val="100000"/>
              </a:lnSpc>
              <a:spcBef>
                <a:spcPts val="0"/>
              </a:spcBef>
              <a:spcAft>
                <a:spcPts val="0"/>
              </a:spcAft>
              <a:buNone/>
            </a:pPr>
            <a:r>
              <a:rPr b="1" lang="en-US" sz="1800">
                <a:solidFill>
                  <a:srgbClr val="FFFFFF"/>
                </a:solidFill>
                <a:latin typeface="Comic Sans MS"/>
                <a:ea typeface="Comic Sans MS"/>
                <a:cs typeface="Comic Sans MS"/>
                <a:sym typeface="Comic Sans MS"/>
              </a:rPr>
              <a:t>Celebrating Yoga Day, Engaging in activities like:  Salad Making, Book Cover Designing</a:t>
            </a:r>
            <a:endParaRPr sz="1800">
              <a:solidFill>
                <a:schemeClr val="dk1"/>
              </a:solidFill>
              <a:latin typeface="Comic Sans MS"/>
              <a:ea typeface="Comic Sans MS"/>
              <a:cs typeface="Comic Sans MS"/>
              <a:sym typeface="Comic Sans MS"/>
            </a:endParaRPr>
          </a:p>
        </p:txBody>
      </p:sp>
      <p:grpSp>
        <p:nvGrpSpPr>
          <p:cNvPr id="304" name="Google Shape;304;p11"/>
          <p:cNvGrpSpPr/>
          <p:nvPr/>
        </p:nvGrpSpPr>
        <p:grpSpPr>
          <a:xfrm>
            <a:off x="158495" y="0"/>
            <a:ext cx="11445239" cy="3581399"/>
            <a:chOff x="158495" y="0"/>
            <a:chExt cx="11445239" cy="3581399"/>
          </a:xfrm>
        </p:grpSpPr>
        <p:pic>
          <p:nvPicPr>
            <p:cNvPr id="305" name="Google Shape;305;p11"/>
            <p:cNvPicPr preferRelativeResize="0"/>
            <p:nvPr/>
          </p:nvPicPr>
          <p:blipFill rotWithShape="1">
            <a:blip r:embed="rId19">
              <a:alphaModFix/>
            </a:blip>
            <a:srcRect b="0" l="0" r="0" t="0"/>
            <a:stretch/>
          </p:blipFill>
          <p:spPr>
            <a:xfrm>
              <a:off x="3223260" y="2478023"/>
              <a:ext cx="3855720" cy="1008888"/>
            </a:xfrm>
            <a:prstGeom prst="rect">
              <a:avLst/>
            </a:prstGeom>
            <a:noFill/>
            <a:ln>
              <a:noFill/>
            </a:ln>
          </p:spPr>
        </p:pic>
        <p:pic>
          <p:nvPicPr>
            <p:cNvPr id="306" name="Google Shape;306;p11"/>
            <p:cNvPicPr preferRelativeResize="0"/>
            <p:nvPr/>
          </p:nvPicPr>
          <p:blipFill rotWithShape="1">
            <a:blip r:embed="rId20">
              <a:alphaModFix/>
            </a:blip>
            <a:srcRect b="0" l="0" r="0" t="0"/>
            <a:stretch/>
          </p:blipFill>
          <p:spPr>
            <a:xfrm>
              <a:off x="3174491" y="2453639"/>
              <a:ext cx="3931920" cy="1127760"/>
            </a:xfrm>
            <a:prstGeom prst="rect">
              <a:avLst/>
            </a:prstGeom>
            <a:noFill/>
            <a:ln>
              <a:noFill/>
            </a:ln>
          </p:spPr>
        </p:pic>
        <p:pic>
          <p:nvPicPr>
            <p:cNvPr id="307" name="Google Shape;307;p11"/>
            <p:cNvPicPr preferRelativeResize="0"/>
            <p:nvPr/>
          </p:nvPicPr>
          <p:blipFill rotWithShape="1">
            <a:blip r:embed="rId21">
              <a:alphaModFix/>
            </a:blip>
            <a:srcRect b="0" l="0" r="0" t="0"/>
            <a:stretch/>
          </p:blipFill>
          <p:spPr>
            <a:xfrm>
              <a:off x="3251326" y="2492882"/>
              <a:ext cx="3800221" cy="954024"/>
            </a:xfrm>
            <a:prstGeom prst="rect">
              <a:avLst/>
            </a:prstGeom>
            <a:noFill/>
            <a:ln>
              <a:noFill/>
            </a:ln>
          </p:spPr>
        </p:pic>
        <p:pic>
          <p:nvPicPr>
            <p:cNvPr id="308" name="Google Shape;308;p11"/>
            <p:cNvPicPr preferRelativeResize="0"/>
            <p:nvPr/>
          </p:nvPicPr>
          <p:blipFill rotWithShape="1">
            <a:blip r:embed="rId22">
              <a:alphaModFix/>
            </a:blip>
            <a:srcRect b="0" l="0" r="0" t="0"/>
            <a:stretch/>
          </p:blipFill>
          <p:spPr>
            <a:xfrm>
              <a:off x="3376294" y="2617470"/>
              <a:ext cx="3536314" cy="724534"/>
            </a:xfrm>
            <a:prstGeom prst="rect">
              <a:avLst/>
            </a:prstGeom>
            <a:noFill/>
            <a:ln>
              <a:noFill/>
            </a:ln>
          </p:spPr>
        </p:pic>
        <p:pic>
          <p:nvPicPr>
            <p:cNvPr id="309" name="Google Shape;309;p11"/>
            <p:cNvPicPr preferRelativeResize="0"/>
            <p:nvPr/>
          </p:nvPicPr>
          <p:blipFill rotWithShape="1">
            <a:blip r:embed="rId23">
              <a:alphaModFix/>
            </a:blip>
            <a:srcRect b="0" l="0" r="0" t="0"/>
            <a:stretch/>
          </p:blipFill>
          <p:spPr>
            <a:xfrm>
              <a:off x="10547603" y="0"/>
              <a:ext cx="1056131" cy="801624"/>
            </a:xfrm>
            <a:prstGeom prst="rect">
              <a:avLst/>
            </a:prstGeom>
            <a:noFill/>
            <a:ln>
              <a:noFill/>
            </a:ln>
          </p:spPr>
        </p:pic>
        <p:pic>
          <p:nvPicPr>
            <p:cNvPr id="310" name="Google Shape;310;p11"/>
            <p:cNvPicPr preferRelativeResize="0"/>
            <p:nvPr/>
          </p:nvPicPr>
          <p:blipFill rotWithShape="1">
            <a:blip r:embed="rId24">
              <a:alphaModFix/>
            </a:blip>
            <a:srcRect b="0" l="0" r="0" t="0"/>
            <a:stretch/>
          </p:blipFill>
          <p:spPr>
            <a:xfrm>
              <a:off x="158495" y="103631"/>
              <a:ext cx="885444" cy="524256"/>
            </a:xfrm>
            <a:prstGeom prst="rect">
              <a:avLst/>
            </a:prstGeom>
            <a:noFill/>
            <a:ln>
              <a:noFill/>
            </a:ln>
          </p:spPr>
        </p:pic>
      </p:grpSp>
      <p:sp>
        <p:nvSpPr>
          <p:cNvPr id="311" name="Google Shape;311;p11"/>
          <p:cNvSpPr txBox="1"/>
          <p:nvPr/>
        </p:nvSpPr>
        <p:spPr>
          <a:xfrm>
            <a:off x="9825990" y="5842812"/>
            <a:ext cx="1854200"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CLASS-VI</a:t>
            </a:r>
            <a:endParaRPr sz="4000">
              <a:solidFill>
                <a:schemeClr val="dk1"/>
              </a:solidFill>
              <a:latin typeface="Impact"/>
              <a:ea typeface="Impact"/>
              <a:cs typeface="Impact"/>
              <a:sym typeface="Impac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grpSp>
        <p:nvGrpSpPr>
          <p:cNvPr id="316" name="Google Shape;316;p12"/>
          <p:cNvGrpSpPr/>
          <p:nvPr/>
        </p:nvGrpSpPr>
        <p:grpSpPr>
          <a:xfrm>
            <a:off x="158496" y="0"/>
            <a:ext cx="11445239" cy="801624"/>
            <a:chOff x="158496" y="0"/>
            <a:chExt cx="11445239" cy="801624"/>
          </a:xfrm>
        </p:grpSpPr>
        <p:pic>
          <p:nvPicPr>
            <p:cNvPr id="317" name="Google Shape;317;p12"/>
            <p:cNvPicPr preferRelativeResize="0"/>
            <p:nvPr/>
          </p:nvPicPr>
          <p:blipFill rotWithShape="1">
            <a:blip r:embed="rId3">
              <a:alphaModFix/>
            </a:blip>
            <a:srcRect b="0" l="0" r="0" t="0"/>
            <a:stretch/>
          </p:blipFill>
          <p:spPr>
            <a:xfrm>
              <a:off x="10547604" y="0"/>
              <a:ext cx="1056131" cy="801624"/>
            </a:xfrm>
            <a:prstGeom prst="rect">
              <a:avLst/>
            </a:prstGeom>
            <a:noFill/>
            <a:ln>
              <a:noFill/>
            </a:ln>
          </p:spPr>
        </p:pic>
        <p:pic>
          <p:nvPicPr>
            <p:cNvPr id="318" name="Google Shape;318;p12"/>
            <p:cNvPicPr preferRelativeResize="0"/>
            <p:nvPr/>
          </p:nvPicPr>
          <p:blipFill rotWithShape="1">
            <a:blip r:embed="rId4">
              <a:alphaModFix/>
            </a:blip>
            <a:srcRect b="0" l="0" r="0" t="0"/>
            <a:stretch/>
          </p:blipFill>
          <p:spPr>
            <a:xfrm>
              <a:off x="158496" y="103631"/>
              <a:ext cx="885444" cy="524256"/>
            </a:xfrm>
            <a:prstGeom prst="rect">
              <a:avLst/>
            </a:prstGeom>
            <a:noFill/>
            <a:ln>
              <a:noFill/>
            </a:ln>
          </p:spPr>
        </p:pic>
      </p:grpSp>
      <p:pic>
        <p:nvPicPr>
          <p:cNvPr id="319" name="Google Shape;319;p12"/>
          <p:cNvPicPr preferRelativeResize="0"/>
          <p:nvPr/>
        </p:nvPicPr>
        <p:blipFill rotWithShape="1">
          <a:blip r:embed="rId5">
            <a:alphaModFix/>
          </a:blip>
          <a:srcRect b="0" l="0" r="0" t="0"/>
          <a:stretch/>
        </p:blipFill>
        <p:spPr>
          <a:xfrm>
            <a:off x="202692" y="984503"/>
            <a:ext cx="2388108" cy="3704844"/>
          </a:xfrm>
          <a:prstGeom prst="rect">
            <a:avLst/>
          </a:prstGeom>
          <a:noFill/>
          <a:ln>
            <a:noFill/>
          </a:ln>
        </p:spPr>
      </p:pic>
      <p:sp>
        <p:nvSpPr>
          <p:cNvPr id="320" name="Google Shape;320;p12"/>
          <p:cNvSpPr/>
          <p:nvPr/>
        </p:nvSpPr>
        <p:spPr>
          <a:xfrm>
            <a:off x="0" y="756919"/>
            <a:ext cx="2818130" cy="4159250"/>
          </a:xfrm>
          <a:custGeom>
            <a:rect b="b" l="l" r="r" t="t"/>
            <a:pathLst>
              <a:path extrusionOk="0" h="4159250" w="2818130">
                <a:moveTo>
                  <a:pt x="2634996" y="182880"/>
                </a:moveTo>
                <a:lnTo>
                  <a:pt x="158496" y="182880"/>
                </a:lnTo>
                <a:lnTo>
                  <a:pt x="158496" y="228600"/>
                </a:lnTo>
                <a:lnTo>
                  <a:pt x="158496" y="3930650"/>
                </a:lnTo>
                <a:lnTo>
                  <a:pt x="158496" y="3976370"/>
                </a:lnTo>
                <a:lnTo>
                  <a:pt x="2634996" y="3976370"/>
                </a:lnTo>
                <a:lnTo>
                  <a:pt x="2634996" y="3930904"/>
                </a:lnTo>
                <a:lnTo>
                  <a:pt x="2634996" y="3930650"/>
                </a:lnTo>
                <a:lnTo>
                  <a:pt x="2634996" y="229108"/>
                </a:lnTo>
                <a:lnTo>
                  <a:pt x="2589276" y="229108"/>
                </a:lnTo>
                <a:lnTo>
                  <a:pt x="2589276" y="3930650"/>
                </a:lnTo>
                <a:lnTo>
                  <a:pt x="204203" y="3930650"/>
                </a:lnTo>
                <a:lnTo>
                  <a:pt x="204203" y="228600"/>
                </a:lnTo>
                <a:lnTo>
                  <a:pt x="2634996" y="228600"/>
                </a:lnTo>
                <a:lnTo>
                  <a:pt x="2634996" y="182880"/>
                </a:lnTo>
                <a:close/>
              </a:path>
              <a:path extrusionOk="0" h="4159250" w="2818130">
                <a:moveTo>
                  <a:pt x="2817876" y="0"/>
                </a:moveTo>
                <a:lnTo>
                  <a:pt x="0" y="0"/>
                </a:lnTo>
                <a:lnTo>
                  <a:pt x="0" y="137160"/>
                </a:lnTo>
                <a:lnTo>
                  <a:pt x="0" y="4022090"/>
                </a:lnTo>
                <a:lnTo>
                  <a:pt x="0" y="4159250"/>
                </a:lnTo>
                <a:lnTo>
                  <a:pt x="2817876" y="4159250"/>
                </a:lnTo>
                <a:lnTo>
                  <a:pt x="2817876" y="4022344"/>
                </a:lnTo>
                <a:lnTo>
                  <a:pt x="2817876" y="4022090"/>
                </a:lnTo>
                <a:lnTo>
                  <a:pt x="2817876" y="137668"/>
                </a:lnTo>
                <a:lnTo>
                  <a:pt x="2680716" y="137668"/>
                </a:lnTo>
                <a:lnTo>
                  <a:pt x="2680716" y="4022090"/>
                </a:lnTo>
                <a:lnTo>
                  <a:pt x="112776" y="4022090"/>
                </a:lnTo>
                <a:lnTo>
                  <a:pt x="112776" y="137160"/>
                </a:lnTo>
                <a:lnTo>
                  <a:pt x="2817876" y="137160"/>
                </a:lnTo>
                <a:lnTo>
                  <a:pt x="2817876" y="0"/>
                </a:lnTo>
                <a:close/>
              </a:path>
            </a:pathLst>
          </a:custGeom>
          <a:solidFill>
            <a:srgbClr val="FFC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21" name="Google Shape;321;p12"/>
          <p:cNvPicPr preferRelativeResize="0"/>
          <p:nvPr/>
        </p:nvPicPr>
        <p:blipFill rotWithShape="1">
          <a:blip r:embed="rId6">
            <a:alphaModFix/>
          </a:blip>
          <a:srcRect b="0" l="0" r="0" t="0"/>
          <a:stretch/>
        </p:blipFill>
        <p:spPr>
          <a:xfrm>
            <a:off x="3147060" y="364236"/>
            <a:ext cx="2348484" cy="3422904"/>
          </a:xfrm>
          <a:prstGeom prst="rect">
            <a:avLst/>
          </a:prstGeom>
          <a:noFill/>
          <a:ln>
            <a:noFill/>
          </a:ln>
        </p:spPr>
      </p:pic>
      <p:sp>
        <p:nvSpPr>
          <p:cNvPr id="322" name="Google Shape;322;p12"/>
          <p:cNvSpPr/>
          <p:nvPr/>
        </p:nvSpPr>
        <p:spPr>
          <a:xfrm>
            <a:off x="2919984" y="137159"/>
            <a:ext cx="2802890" cy="3877310"/>
          </a:xfrm>
          <a:custGeom>
            <a:rect b="b" l="l" r="r" t="t"/>
            <a:pathLst>
              <a:path extrusionOk="0" h="3877310" w="2802890">
                <a:moveTo>
                  <a:pt x="2619756" y="228600"/>
                </a:moveTo>
                <a:lnTo>
                  <a:pt x="2574036" y="228612"/>
                </a:lnTo>
                <a:lnTo>
                  <a:pt x="2574036" y="3648456"/>
                </a:lnTo>
                <a:lnTo>
                  <a:pt x="2619756" y="3648468"/>
                </a:lnTo>
                <a:lnTo>
                  <a:pt x="2619756" y="228600"/>
                </a:lnTo>
                <a:close/>
              </a:path>
              <a:path extrusionOk="0" h="3877310" w="2802890">
                <a:moveTo>
                  <a:pt x="2619756" y="182880"/>
                </a:moveTo>
                <a:lnTo>
                  <a:pt x="182880" y="182880"/>
                </a:lnTo>
                <a:lnTo>
                  <a:pt x="182880" y="228600"/>
                </a:lnTo>
                <a:lnTo>
                  <a:pt x="182880" y="3648710"/>
                </a:lnTo>
                <a:lnTo>
                  <a:pt x="182880" y="3694430"/>
                </a:lnTo>
                <a:lnTo>
                  <a:pt x="2619756" y="3694430"/>
                </a:lnTo>
                <a:lnTo>
                  <a:pt x="2619756" y="3648710"/>
                </a:lnTo>
                <a:lnTo>
                  <a:pt x="228600" y="3648710"/>
                </a:lnTo>
                <a:lnTo>
                  <a:pt x="228600" y="228600"/>
                </a:lnTo>
                <a:lnTo>
                  <a:pt x="2619756" y="228600"/>
                </a:lnTo>
                <a:lnTo>
                  <a:pt x="2619756" y="182880"/>
                </a:lnTo>
                <a:close/>
              </a:path>
              <a:path extrusionOk="0" h="3877310" w="2802890">
                <a:moveTo>
                  <a:pt x="2802636" y="0"/>
                </a:moveTo>
                <a:lnTo>
                  <a:pt x="0" y="0"/>
                </a:lnTo>
                <a:lnTo>
                  <a:pt x="0" y="137160"/>
                </a:lnTo>
                <a:lnTo>
                  <a:pt x="0" y="3740150"/>
                </a:lnTo>
                <a:lnTo>
                  <a:pt x="0" y="3877310"/>
                </a:lnTo>
                <a:lnTo>
                  <a:pt x="2802636" y="3877310"/>
                </a:lnTo>
                <a:lnTo>
                  <a:pt x="2802636" y="3740150"/>
                </a:lnTo>
                <a:lnTo>
                  <a:pt x="137160" y="3740150"/>
                </a:lnTo>
                <a:lnTo>
                  <a:pt x="137160" y="137160"/>
                </a:lnTo>
                <a:lnTo>
                  <a:pt x="2665476" y="137160"/>
                </a:lnTo>
                <a:lnTo>
                  <a:pt x="2665476" y="3739896"/>
                </a:lnTo>
                <a:lnTo>
                  <a:pt x="2802636" y="3739908"/>
                </a:lnTo>
                <a:lnTo>
                  <a:pt x="2802636" y="137160"/>
                </a:lnTo>
                <a:lnTo>
                  <a:pt x="2802636" y="0"/>
                </a:lnTo>
                <a:close/>
              </a:path>
            </a:pathLst>
          </a:custGeom>
          <a:solidFill>
            <a:srgbClr val="FFC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23" name="Google Shape;323;p12"/>
          <p:cNvPicPr preferRelativeResize="0"/>
          <p:nvPr/>
        </p:nvPicPr>
        <p:blipFill rotWithShape="1">
          <a:blip r:embed="rId7">
            <a:alphaModFix/>
          </a:blip>
          <a:srcRect b="0" l="0" r="0" t="0"/>
          <a:stretch/>
        </p:blipFill>
        <p:spPr>
          <a:xfrm>
            <a:off x="5919215" y="364236"/>
            <a:ext cx="2720340" cy="3422904"/>
          </a:xfrm>
          <a:prstGeom prst="rect">
            <a:avLst/>
          </a:prstGeom>
          <a:noFill/>
          <a:ln>
            <a:noFill/>
          </a:ln>
        </p:spPr>
      </p:pic>
      <p:sp>
        <p:nvSpPr>
          <p:cNvPr id="324" name="Google Shape;324;p12"/>
          <p:cNvSpPr/>
          <p:nvPr/>
        </p:nvSpPr>
        <p:spPr>
          <a:xfrm>
            <a:off x="5692140" y="137159"/>
            <a:ext cx="3175000" cy="3877310"/>
          </a:xfrm>
          <a:custGeom>
            <a:rect b="b" l="l" r="r" t="t"/>
            <a:pathLst>
              <a:path extrusionOk="0" h="3877310" w="3175000">
                <a:moveTo>
                  <a:pt x="2991612" y="228600"/>
                </a:moveTo>
                <a:lnTo>
                  <a:pt x="2945892" y="228612"/>
                </a:lnTo>
                <a:lnTo>
                  <a:pt x="2945892" y="3648456"/>
                </a:lnTo>
                <a:lnTo>
                  <a:pt x="2991612" y="3648468"/>
                </a:lnTo>
                <a:lnTo>
                  <a:pt x="2991612" y="228600"/>
                </a:lnTo>
                <a:close/>
              </a:path>
              <a:path extrusionOk="0" h="3877310" w="3175000">
                <a:moveTo>
                  <a:pt x="2991612" y="182880"/>
                </a:moveTo>
                <a:lnTo>
                  <a:pt x="182880" y="182880"/>
                </a:lnTo>
                <a:lnTo>
                  <a:pt x="182880" y="228600"/>
                </a:lnTo>
                <a:lnTo>
                  <a:pt x="182880" y="3648710"/>
                </a:lnTo>
                <a:lnTo>
                  <a:pt x="182880" y="3694430"/>
                </a:lnTo>
                <a:lnTo>
                  <a:pt x="2991612" y="3694430"/>
                </a:lnTo>
                <a:lnTo>
                  <a:pt x="2991612" y="3648710"/>
                </a:lnTo>
                <a:lnTo>
                  <a:pt x="228600" y="3648710"/>
                </a:lnTo>
                <a:lnTo>
                  <a:pt x="228600" y="228600"/>
                </a:lnTo>
                <a:lnTo>
                  <a:pt x="2991612" y="228600"/>
                </a:lnTo>
                <a:lnTo>
                  <a:pt x="2991612" y="182880"/>
                </a:lnTo>
                <a:close/>
              </a:path>
              <a:path extrusionOk="0" h="3877310" w="3175000">
                <a:moveTo>
                  <a:pt x="3174492" y="0"/>
                </a:moveTo>
                <a:lnTo>
                  <a:pt x="0" y="0"/>
                </a:lnTo>
                <a:lnTo>
                  <a:pt x="0" y="137160"/>
                </a:lnTo>
                <a:lnTo>
                  <a:pt x="0" y="3740150"/>
                </a:lnTo>
                <a:lnTo>
                  <a:pt x="0" y="3877310"/>
                </a:lnTo>
                <a:lnTo>
                  <a:pt x="3174492" y="3877310"/>
                </a:lnTo>
                <a:lnTo>
                  <a:pt x="3174492" y="3740150"/>
                </a:lnTo>
                <a:lnTo>
                  <a:pt x="137160" y="3740150"/>
                </a:lnTo>
                <a:lnTo>
                  <a:pt x="137160" y="137160"/>
                </a:lnTo>
                <a:lnTo>
                  <a:pt x="3037332" y="137160"/>
                </a:lnTo>
                <a:lnTo>
                  <a:pt x="3037332" y="3739896"/>
                </a:lnTo>
                <a:lnTo>
                  <a:pt x="3174492" y="3739896"/>
                </a:lnTo>
                <a:lnTo>
                  <a:pt x="3174492" y="137160"/>
                </a:lnTo>
                <a:lnTo>
                  <a:pt x="3174492" y="0"/>
                </a:lnTo>
                <a:close/>
              </a:path>
            </a:pathLst>
          </a:custGeom>
          <a:solidFill>
            <a:srgbClr val="FFC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25" name="Google Shape;325;p12"/>
          <p:cNvPicPr preferRelativeResize="0"/>
          <p:nvPr/>
        </p:nvPicPr>
        <p:blipFill rotWithShape="1">
          <a:blip r:embed="rId8">
            <a:alphaModFix/>
          </a:blip>
          <a:srcRect b="0" l="0" r="0" t="0"/>
          <a:stretch/>
        </p:blipFill>
        <p:spPr>
          <a:xfrm>
            <a:off x="4600955" y="4111752"/>
            <a:ext cx="2609088" cy="1414272"/>
          </a:xfrm>
          <a:prstGeom prst="rect">
            <a:avLst/>
          </a:prstGeom>
          <a:noFill/>
          <a:ln>
            <a:noFill/>
          </a:ln>
        </p:spPr>
      </p:pic>
      <p:sp>
        <p:nvSpPr>
          <p:cNvPr id="326" name="Google Shape;326;p12"/>
          <p:cNvSpPr/>
          <p:nvPr/>
        </p:nvSpPr>
        <p:spPr>
          <a:xfrm>
            <a:off x="4373880" y="3884929"/>
            <a:ext cx="3063240" cy="1868170"/>
          </a:xfrm>
          <a:custGeom>
            <a:rect b="b" l="l" r="r" t="t"/>
            <a:pathLst>
              <a:path extrusionOk="0" h="1868170" w="3063240">
                <a:moveTo>
                  <a:pt x="2880360" y="182880"/>
                </a:moveTo>
                <a:lnTo>
                  <a:pt x="2834640" y="182880"/>
                </a:lnTo>
                <a:lnTo>
                  <a:pt x="2834640" y="228600"/>
                </a:lnTo>
                <a:lnTo>
                  <a:pt x="2834640" y="1639570"/>
                </a:lnTo>
                <a:lnTo>
                  <a:pt x="228600" y="1639570"/>
                </a:lnTo>
                <a:lnTo>
                  <a:pt x="228600" y="228600"/>
                </a:lnTo>
                <a:lnTo>
                  <a:pt x="2834640" y="228600"/>
                </a:lnTo>
                <a:lnTo>
                  <a:pt x="2834640" y="182880"/>
                </a:lnTo>
                <a:lnTo>
                  <a:pt x="182880" y="182880"/>
                </a:lnTo>
                <a:lnTo>
                  <a:pt x="182880" y="228600"/>
                </a:lnTo>
                <a:lnTo>
                  <a:pt x="182880" y="1639570"/>
                </a:lnTo>
                <a:lnTo>
                  <a:pt x="182880" y="1685290"/>
                </a:lnTo>
                <a:lnTo>
                  <a:pt x="2880360" y="1685290"/>
                </a:lnTo>
                <a:lnTo>
                  <a:pt x="2880360" y="1639570"/>
                </a:lnTo>
                <a:lnTo>
                  <a:pt x="2880360" y="228600"/>
                </a:lnTo>
                <a:lnTo>
                  <a:pt x="2880360" y="228346"/>
                </a:lnTo>
                <a:lnTo>
                  <a:pt x="2880360" y="182880"/>
                </a:lnTo>
                <a:close/>
              </a:path>
              <a:path extrusionOk="0" h="1868170" w="3063240">
                <a:moveTo>
                  <a:pt x="3063240" y="0"/>
                </a:moveTo>
                <a:lnTo>
                  <a:pt x="2926080" y="0"/>
                </a:lnTo>
                <a:lnTo>
                  <a:pt x="2926080" y="137160"/>
                </a:lnTo>
                <a:lnTo>
                  <a:pt x="2926080" y="1731010"/>
                </a:lnTo>
                <a:lnTo>
                  <a:pt x="137160" y="1731010"/>
                </a:lnTo>
                <a:lnTo>
                  <a:pt x="137160" y="137160"/>
                </a:lnTo>
                <a:lnTo>
                  <a:pt x="2926080" y="137160"/>
                </a:lnTo>
                <a:lnTo>
                  <a:pt x="2926080" y="0"/>
                </a:lnTo>
                <a:lnTo>
                  <a:pt x="0" y="0"/>
                </a:lnTo>
                <a:lnTo>
                  <a:pt x="0" y="137160"/>
                </a:lnTo>
                <a:lnTo>
                  <a:pt x="0" y="1731010"/>
                </a:lnTo>
                <a:lnTo>
                  <a:pt x="0" y="1868170"/>
                </a:lnTo>
                <a:lnTo>
                  <a:pt x="3063240" y="1868170"/>
                </a:lnTo>
                <a:lnTo>
                  <a:pt x="3063240" y="1731010"/>
                </a:lnTo>
                <a:lnTo>
                  <a:pt x="3063240" y="137160"/>
                </a:lnTo>
                <a:lnTo>
                  <a:pt x="3063240" y="136906"/>
                </a:lnTo>
                <a:lnTo>
                  <a:pt x="3063240" y="0"/>
                </a:lnTo>
                <a:close/>
              </a:path>
            </a:pathLst>
          </a:custGeom>
          <a:solidFill>
            <a:srgbClr val="FFC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27" name="Google Shape;327;p12"/>
          <p:cNvPicPr preferRelativeResize="0"/>
          <p:nvPr/>
        </p:nvPicPr>
        <p:blipFill rotWithShape="1">
          <a:blip r:embed="rId9">
            <a:alphaModFix/>
          </a:blip>
          <a:srcRect b="0" l="0" r="0" t="0"/>
          <a:stretch/>
        </p:blipFill>
        <p:spPr>
          <a:xfrm>
            <a:off x="9139428" y="1115567"/>
            <a:ext cx="2286000" cy="3424428"/>
          </a:xfrm>
          <a:prstGeom prst="rect">
            <a:avLst/>
          </a:prstGeom>
          <a:noFill/>
          <a:ln>
            <a:noFill/>
          </a:ln>
        </p:spPr>
      </p:pic>
      <p:sp>
        <p:nvSpPr>
          <p:cNvPr id="328" name="Google Shape;328;p12"/>
          <p:cNvSpPr/>
          <p:nvPr/>
        </p:nvSpPr>
        <p:spPr>
          <a:xfrm>
            <a:off x="8912352" y="888999"/>
            <a:ext cx="2740660" cy="3878579"/>
          </a:xfrm>
          <a:custGeom>
            <a:rect b="b" l="l" r="r" t="t"/>
            <a:pathLst>
              <a:path extrusionOk="0" h="3878579" w="2740659">
                <a:moveTo>
                  <a:pt x="2557272" y="182880"/>
                </a:moveTo>
                <a:lnTo>
                  <a:pt x="182880" y="182880"/>
                </a:lnTo>
                <a:lnTo>
                  <a:pt x="182880" y="228600"/>
                </a:lnTo>
                <a:lnTo>
                  <a:pt x="182880" y="3649980"/>
                </a:lnTo>
                <a:lnTo>
                  <a:pt x="182880" y="3695700"/>
                </a:lnTo>
                <a:lnTo>
                  <a:pt x="2557272" y="3695700"/>
                </a:lnTo>
                <a:lnTo>
                  <a:pt x="2557272" y="3649980"/>
                </a:lnTo>
                <a:lnTo>
                  <a:pt x="228600" y="3649980"/>
                </a:lnTo>
                <a:lnTo>
                  <a:pt x="228600" y="228600"/>
                </a:lnTo>
                <a:lnTo>
                  <a:pt x="2511552" y="228600"/>
                </a:lnTo>
                <a:lnTo>
                  <a:pt x="2511552" y="3649472"/>
                </a:lnTo>
                <a:lnTo>
                  <a:pt x="2557272" y="3649472"/>
                </a:lnTo>
                <a:lnTo>
                  <a:pt x="2557272" y="228600"/>
                </a:lnTo>
                <a:lnTo>
                  <a:pt x="2557272" y="228092"/>
                </a:lnTo>
                <a:lnTo>
                  <a:pt x="2557272" y="182880"/>
                </a:lnTo>
                <a:close/>
              </a:path>
              <a:path extrusionOk="0" h="3878579" w="2740659">
                <a:moveTo>
                  <a:pt x="2740152" y="0"/>
                </a:moveTo>
                <a:lnTo>
                  <a:pt x="0" y="0"/>
                </a:lnTo>
                <a:lnTo>
                  <a:pt x="0" y="137160"/>
                </a:lnTo>
                <a:lnTo>
                  <a:pt x="0" y="3741420"/>
                </a:lnTo>
                <a:lnTo>
                  <a:pt x="0" y="3878580"/>
                </a:lnTo>
                <a:lnTo>
                  <a:pt x="2740152" y="3878580"/>
                </a:lnTo>
                <a:lnTo>
                  <a:pt x="2740152" y="3741420"/>
                </a:lnTo>
                <a:lnTo>
                  <a:pt x="137160" y="3741420"/>
                </a:lnTo>
                <a:lnTo>
                  <a:pt x="137160" y="137160"/>
                </a:lnTo>
                <a:lnTo>
                  <a:pt x="2602992" y="137160"/>
                </a:lnTo>
                <a:lnTo>
                  <a:pt x="2602992" y="3740912"/>
                </a:lnTo>
                <a:lnTo>
                  <a:pt x="2740152" y="3740912"/>
                </a:lnTo>
                <a:lnTo>
                  <a:pt x="2740152" y="137160"/>
                </a:lnTo>
                <a:lnTo>
                  <a:pt x="2740152" y="136652"/>
                </a:lnTo>
                <a:lnTo>
                  <a:pt x="2740152" y="0"/>
                </a:lnTo>
                <a:close/>
              </a:path>
            </a:pathLst>
          </a:custGeom>
          <a:solidFill>
            <a:srgbClr val="FFC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329" name="Google Shape;329;p12"/>
          <p:cNvGrpSpPr/>
          <p:nvPr/>
        </p:nvGrpSpPr>
        <p:grpSpPr>
          <a:xfrm>
            <a:off x="132587" y="4925567"/>
            <a:ext cx="2685288" cy="801623"/>
            <a:chOff x="132587" y="4925567"/>
            <a:chExt cx="2685288" cy="801623"/>
          </a:xfrm>
        </p:grpSpPr>
        <p:pic>
          <p:nvPicPr>
            <p:cNvPr id="330" name="Google Shape;330;p12"/>
            <p:cNvPicPr preferRelativeResize="0"/>
            <p:nvPr/>
          </p:nvPicPr>
          <p:blipFill rotWithShape="1">
            <a:blip r:embed="rId10">
              <a:alphaModFix/>
            </a:blip>
            <a:srcRect b="0" l="0" r="0" t="0"/>
            <a:stretch/>
          </p:blipFill>
          <p:spPr>
            <a:xfrm>
              <a:off x="254507" y="4986527"/>
              <a:ext cx="2464308" cy="577595"/>
            </a:xfrm>
            <a:prstGeom prst="rect">
              <a:avLst/>
            </a:prstGeom>
            <a:noFill/>
            <a:ln>
              <a:noFill/>
            </a:ln>
          </p:spPr>
        </p:pic>
        <p:pic>
          <p:nvPicPr>
            <p:cNvPr id="331" name="Google Shape;331;p12"/>
            <p:cNvPicPr preferRelativeResize="0"/>
            <p:nvPr/>
          </p:nvPicPr>
          <p:blipFill rotWithShape="1">
            <a:blip r:embed="rId11">
              <a:alphaModFix/>
            </a:blip>
            <a:srcRect b="0" l="0" r="0" t="0"/>
            <a:stretch/>
          </p:blipFill>
          <p:spPr>
            <a:xfrm>
              <a:off x="132587" y="4925567"/>
              <a:ext cx="2685288" cy="801623"/>
            </a:xfrm>
            <a:prstGeom prst="rect">
              <a:avLst/>
            </a:prstGeom>
            <a:noFill/>
            <a:ln>
              <a:noFill/>
            </a:ln>
          </p:spPr>
        </p:pic>
        <p:pic>
          <p:nvPicPr>
            <p:cNvPr id="332" name="Google Shape;332;p12"/>
            <p:cNvPicPr preferRelativeResize="0"/>
            <p:nvPr/>
          </p:nvPicPr>
          <p:blipFill rotWithShape="1">
            <a:blip r:embed="rId12">
              <a:alphaModFix/>
            </a:blip>
            <a:srcRect b="0" l="0" r="0" t="0"/>
            <a:stretch/>
          </p:blipFill>
          <p:spPr>
            <a:xfrm>
              <a:off x="281939" y="5001767"/>
              <a:ext cx="2409444" cy="522731"/>
            </a:xfrm>
            <a:prstGeom prst="rect">
              <a:avLst/>
            </a:prstGeom>
            <a:noFill/>
            <a:ln>
              <a:noFill/>
            </a:ln>
          </p:spPr>
        </p:pic>
      </p:grpSp>
      <p:sp>
        <p:nvSpPr>
          <p:cNvPr id="333" name="Google Shape;333;p12"/>
          <p:cNvSpPr txBox="1"/>
          <p:nvPr/>
        </p:nvSpPr>
        <p:spPr>
          <a:xfrm>
            <a:off x="360679" y="5034533"/>
            <a:ext cx="2229485" cy="45212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2800">
                <a:solidFill>
                  <a:srgbClr val="ED8011"/>
                </a:solidFill>
                <a:latin typeface="Impact"/>
                <a:ea typeface="Impact"/>
                <a:cs typeface="Impact"/>
                <a:sym typeface="Impact"/>
              </a:rPr>
              <a:t>Creative Hands</a:t>
            </a:r>
            <a:endParaRPr sz="2800">
              <a:solidFill>
                <a:schemeClr val="dk1"/>
              </a:solidFill>
              <a:latin typeface="Impact"/>
              <a:ea typeface="Impact"/>
              <a:cs typeface="Impact"/>
              <a:sym typeface="Impact"/>
            </a:endParaRPr>
          </a:p>
        </p:txBody>
      </p:sp>
      <p:grpSp>
        <p:nvGrpSpPr>
          <p:cNvPr id="334" name="Google Shape;334;p12"/>
          <p:cNvGrpSpPr/>
          <p:nvPr/>
        </p:nvGrpSpPr>
        <p:grpSpPr>
          <a:xfrm>
            <a:off x="9119615" y="4853939"/>
            <a:ext cx="2426335" cy="523240"/>
            <a:chOff x="9119615" y="4853939"/>
            <a:chExt cx="2426335" cy="523240"/>
          </a:xfrm>
        </p:grpSpPr>
        <p:pic>
          <p:nvPicPr>
            <p:cNvPr id="335" name="Google Shape;335;p12"/>
            <p:cNvPicPr preferRelativeResize="0"/>
            <p:nvPr/>
          </p:nvPicPr>
          <p:blipFill rotWithShape="1">
            <a:blip r:embed="rId13">
              <a:alphaModFix/>
            </a:blip>
            <a:srcRect b="0" l="0" r="0" t="0"/>
            <a:stretch/>
          </p:blipFill>
          <p:spPr>
            <a:xfrm>
              <a:off x="9119615" y="4853939"/>
              <a:ext cx="2426207" cy="522732"/>
            </a:xfrm>
            <a:prstGeom prst="rect">
              <a:avLst/>
            </a:prstGeom>
            <a:noFill/>
            <a:ln>
              <a:noFill/>
            </a:ln>
          </p:spPr>
        </p:pic>
        <p:sp>
          <p:nvSpPr>
            <p:cNvPr id="336" name="Google Shape;336;p12"/>
            <p:cNvSpPr/>
            <p:nvPr/>
          </p:nvSpPr>
          <p:spPr>
            <a:xfrm>
              <a:off x="9119615" y="4853939"/>
              <a:ext cx="2426335" cy="523240"/>
            </a:xfrm>
            <a:custGeom>
              <a:rect b="b" l="l" r="r" t="t"/>
              <a:pathLst>
                <a:path extrusionOk="0" h="523239" w="2426334">
                  <a:moveTo>
                    <a:pt x="0" y="522732"/>
                  </a:moveTo>
                  <a:lnTo>
                    <a:pt x="2426207" y="522732"/>
                  </a:lnTo>
                  <a:lnTo>
                    <a:pt x="2426207" y="0"/>
                  </a:lnTo>
                  <a:lnTo>
                    <a:pt x="0" y="0"/>
                  </a:lnTo>
                  <a:lnTo>
                    <a:pt x="0" y="522732"/>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37" name="Google Shape;337;p12"/>
          <p:cNvSpPr txBox="1"/>
          <p:nvPr/>
        </p:nvSpPr>
        <p:spPr>
          <a:xfrm>
            <a:off x="9200133" y="4886325"/>
            <a:ext cx="2205990" cy="45212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2800">
                <a:solidFill>
                  <a:srgbClr val="ED8011"/>
                </a:solidFill>
                <a:latin typeface="Impact"/>
                <a:ea typeface="Impact"/>
                <a:cs typeface="Impact"/>
                <a:sym typeface="Impact"/>
              </a:rPr>
              <a:t>Creative Minds</a:t>
            </a:r>
            <a:endParaRPr sz="2800">
              <a:solidFill>
                <a:schemeClr val="dk1"/>
              </a:solidFill>
              <a:latin typeface="Impact"/>
              <a:ea typeface="Impact"/>
              <a:cs typeface="Impact"/>
              <a:sym typeface="Impact"/>
            </a:endParaRPr>
          </a:p>
        </p:txBody>
      </p:sp>
      <p:sp>
        <p:nvSpPr>
          <p:cNvPr id="338" name="Google Shape;338;p12"/>
          <p:cNvSpPr txBox="1"/>
          <p:nvPr/>
        </p:nvSpPr>
        <p:spPr>
          <a:xfrm>
            <a:off x="9220581" y="5668162"/>
            <a:ext cx="1854200"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CLASS-VI</a:t>
            </a:r>
            <a:endParaRPr sz="4000">
              <a:solidFill>
                <a:schemeClr val="dk1"/>
              </a:solidFill>
              <a:latin typeface="Impact"/>
              <a:ea typeface="Impact"/>
              <a:cs typeface="Impact"/>
              <a:sym typeface="Impact"/>
            </a:endParaRPr>
          </a:p>
        </p:txBody>
      </p:sp>
      <p:sp>
        <p:nvSpPr>
          <p:cNvPr id="339" name="Google Shape;339;p12"/>
          <p:cNvSpPr txBox="1"/>
          <p:nvPr/>
        </p:nvSpPr>
        <p:spPr>
          <a:xfrm>
            <a:off x="421132" y="5853794"/>
            <a:ext cx="849122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800">
                <a:solidFill>
                  <a:schemeClr val="dk1"/>
                </a:solidFill>
                <a:latin typeface="Lucida Sans"/>
                <a:ea typeface="Lucida Sans"/>
                <a:cs typeface="Lucida Sans"/>
                <a:sym typeface="Lucida Sans"/>
              </a:rPr>
              <a:t>“Visualization shapes art. Visualization turns abstract dreams into a reality.”</a:t>
            </a:r>
            <a:endParaRPr sz="1800">
              <a:solidFill>
                <a:schemeClr val="dk1"/>
              </a:solidFill>
              <a:latin typeface="Lucida Sans"/>
              <a:ea typeface="Lucida Sans"/>
              <a:cs typeface="Lucida Sans"/>
              <a:sym typeface="Lucida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grpSp>
        <p:nvGrpSpPr>
          <p:cNvPr id="344" name="Google Shape;344;p13"/>
          <p:cNvGrpSpPr/>
          <p:nvPr/>
        </p:nvGrpSpPr>
        <p:grpSpPr>
          <a:xfrm>
            <a:off x="1181798" y="25412"/>
            <a:ext cx="10456163" cy="3429000"/>
            <a:chOff x="989076" y="0"/>
            <a:chExt cx="10456163" cy="3429000"/>
          </a:xfrm>
        </p:grpSpPr>
        <p:pic>
          <p:nvPicPr>
            <p:cNvPr id="345" name="Google Shape;345;p13"/>
            <p:cNvPicPr preferRelativeResize="0"/>
            <p:nvPr/>
          </p:nvPicPr>
          <p:blipFill rotWithShape="1">
            <a:blip r:embed="rId3">
              <a:alphaModFix/>
            </a:blip>
            <a:srcRect b="0" l="0" r="0" t="0"/>
            <a:stretch/>
          </p:blipFill>
          <p:spPr>
            <a:xfrm>
              <a:off x="989076" y="268224"/>
              <a:ext cx="4485132" cy="3160776"/>
            </a:xfrm>
            <a:prstGeom prst="rect">
              <a:avLst/>
            </a:prstGeom>
            <a:noFill/>
            <a:ln>
              <a:noFill/>
            </a:ln>
          </p:spPr>
        </p:pic>
        <p:pic>
          <p:nvPicPr>
            <p:cNvPr id="346" name="Google Shape;346;p13"/>
            <p:cNvPicPr preferRelativeResize="0"/>
            <p:nvPr/>
          </p:nvPicPr>
          <p:blipFill rotWithShape="1">
            <a:blip r:embed="rId4">
              <a:alphaModFix/>
            </a:blip>
            <a:srcRect b="0" l="0" r="0" t="0"/>
            <a:stretch/>
          </p:blipFill>
          <p:spPr>
            <a:xfrm>
              <a:off x="10389108" y="0"/>
              <a:ext cx="1056131" cy="801624"/>
            </a:xfrm>
            <a:prstGeom prst="rect">
              <a:avLst/>
            </a:prstGeom>
            <a:noFill/>
            <a:ln>
              <a:noFill/>
            </a:ln>
          </p:spPr>
        </p:pic>
      </p:grpSp>
      <p:pic>
        <p:nvPicPr>
          <p:cNvPr id="347" name="Google Shape;347;p13"/>
          <p:cNvPicPr preferRelativeResize="0"/>
          <p:nvPr/>
        </p:nvPicPr>
        <p:blipFill rotWithShape="1">
          <a:blip r:embed="rId5">
            <a:alphaModFix/>
          </a:blip>
          <a:srcRect b="0" l="0" r="0" t="0"/>
          <a:stretch/>
        </p:blipFill>
        <p:spPr>
          <a:xfrm>
            <a:off x="0" y="103631"/>
            <a:ext cx="883919" cy="524256"/>
          </a:xfrm>
          <a:prstGeom prst="rect">
            <a:avLst/>
          </a:prstGeom>
          <a:noFill/>
          <a:ln>
            <a:noFill/>
          </a:ln>
        </p:spPr>
      </p:pic>
      <p:sp>
        <p:nvSpPr>
          <p:cNvPr id="348" name="Google Shape;348;p13"/>
          <p:cNvSpPr txBox="1"/>
          <p:nvPr/>
        </p:nvSpPr>
        <p:spPr>
          <a:xfrm>
            <a:off x="5694045" y="17315"/>
            <a:ext cx="3350895" cy="2354580"/>
          </a:xfrm>
          <a:prstGeom prst="rect">
            <a:avLst/>
          </a:prstGeom>
          <a:noFill/>
          <a:ln>
            <a:noFill/>
          </a:ln>
        </p:spPr>
        <p:txBody>
          <a:bodyPr anchorCtr="0" anchor="t" bIns="0" lIns="0" spcFirstLastPara="1" rIns="0" wrap="square" tIns="34925">
            <a:spAutoFit/>
          </a:bodyPr>
          <a:lstStyle/>
          <a:p>
            <a:pPr indent="0" lvl="0" marL="1308100" marR="0" rtl="0" algn="l">
              <a:lnSpc>
                <a:spcPct val="100000"/>
              </a:lnSpc>
              <a:spcBef>
                <a:spcPts val="0"/>
              </a:spcBef>
              <a:spcAft>
                <a:spcPts val="0"/>
              </a:spcAft>
              <a:buNone/>
            </a:pPr>
            <a:r>
              <a:rPr b="1" lang="en-US" sz="2000">
                <a:solidFill>
                  <a:srgbClr val="00AF50"/>
                </a:solidFill>
                <a:latin typeface="Calibri"/>
                <a:ea typeface="Calibri"/>
                <a:cs typeface="Calibri"/>
                <a:sym typeface="Calibri"/>
              </a:rPr>
              <a:t>SCRAMBLE WORDS</a:t>
            </a:r>
            <a:endParaRPr sz="2000">
              <a:solidFill>
                <a:schemeClr val="dk1"/>
              </a:solidFill>
              <a:latin typeface="Calibri"/>
              <a:ea typeface="Calibri"/>
              <a:cs typeface="Calibri"/>
              <a:sym typeface="Calibri"/>
            </a:endParaRPr>
          </a:p>
          <a:p>
            <a:pPr indent="-515619" lvl="0" marL="527685" marR="0" rtl="0" algn="l">
              <a:lnSpc>
                <a:spcPct val="100000"/>
              </a:lnSpc>
              <a:spcBef>
                <a:spcPts val="275"/>
              </a:spcBef>
              <a:spcAft>
                <a:spcPts val="0"/>
              </a:spcAft>
              <a:buClr>
                <a:srgbClr val="ED8011"/>
              </a:buClr>
              <a:buSzPts val="3200"/>
              <a:buFont typeface="Calibri"/>
              <a:buAutoNum type="arabicPeriod"/>
            </a:pPr>
            <a:r>
              <a:rPr b="1" lang="en-US" sz="2000">
                <a:solidFill>
                  <a:srgbClr val="FF0000"/>
                </a:solidFill>
                <a:latin typeface="Calibri"/>
                <a:ea typeface="Calibri"/>
                <a:cs typeface="Calibri"/>
                <a:sym typeface="Calibri"/>
              </a:rPr>
              <a:t>BRINAWO -</a:t>
            </a:r>
            <a:endParaRPr sz="2000">
              <a:solidFill>
                <a:schemeClr val="dk1"/>
              </a:solidFill>
              <a:latin typeface="Calibri"/>
              <a:ea typeface="Calibri"/>
              <a:cs typeface="Calibri"/>
              <a:sym typeface="Calibri"/>
            </a:endParaRPr>
          </a:p>
          <a:p>
            <a:pPr indent="-515619" lvl="0" marL="527685" marR="0" rtl="0" algn="l">
              <a:lnSpc>
                <a:spcPct val="100000"/>
              </a:lnSpc>
              <a:spcBef>
                <a:spcPts val="50"/>
              </a:spcBef>
              <a:spcAft>
                <a:spcPts val="0"/>
              </a:spcAft>
              <a:buClr>
                <a:srgbClr val="ED8011"/>
              </a:buClr>
              <a:buSzPts val="3200"/>
              <a:buFont typeface="Calibri"/>
              <a:buAutoNum type="arabicPeriod"/>
            </a:pPr>
            <a:r>
              <a:rPr b="1" lang="en-US" sz="2000">
                <a:solidFill>
                  <a:srgbClr val="FF0000"/>
                </a:solidFill>
                <a:latin typeface="Calibri"/>
                <a:ea typeface="Calibri"/>
                <a:cs typeface="Calibri"/>
                <a:sym typeface="Calibri"/>
              </a:rPr>
              <a:t>OPBRERINAW –</a:t>
            </a:r>
            <a:endParaRPr sz="2000">
              <a:solidFill>
                <a:schemeClr val="dk1"/>
              </a:solidFill>
              <a:latin typeface="Calibri"/>
              <a:ea typeface="Calibri"/>
              <a:cs typeface="Calibri"/>
              <a:sym typeface="Calibri"/>
            </a:endParaRPr>
          </a:p>
          <a:p>
            <a:pPr indent="-515619" lvl="0" marL="527685" marR="0" rtl="0" algn="l">
              <a:lnSpc>
                <a:spcPct val="100000"/>
              </a:lnSpc>
              <a:spcBef>
                <a:spcPts val="35"/>
              </a:spcBef>
              <a:spcAft>
                <a:spcPts val="0"/>
              </a:spcAft>
              <a:buClr>
                <a:srgbClr val="ED8011"/>
              </a:buClr>
              <a:buSzPts val="3200"/>
              <a:buFont typeface="Calibri"/>
              <a:buAutoNum type="arabicPeriod"/>
            </a:pPr>
            <a:r>
              <a:rPr b="1" lang="en-US" sz="2000">
                <a:solidFill>
                  <a:srgbClr val="FF0000"/>
                </a:solidFill>
                <a:latin typeface="Calibri"/>
                <a:ea typeface="Calibri"/>
                <a:cs typeface="Calibri"/>
                <a:sym typeface="Calibri"/>
              </a:rPr>
              <a:t>MENEVONIRTN –</a:t>
            </a:r>
            <a:endParaRPr sz="2000">
              <a:solidFill>
                <a:schemeClr val="dk1"/>
              </a:solidFill>
              <a:latin typeface="Calibri"/>
              <a:ea typeface="Calibri"/>
              <a:cs typeface="Calibri"/>
              <a:sym typeface="Calibri"/>
            </a:endParaRPr>
          </a:p>
          <a:p>
            <a:pPr indent="-515619" lvl="0" marL="527685" marR="0" rtl="0" algn="l">
              <a:lnSpc>
                <a:spcPct val="100000"/>
              </a:lnSpc>
              <a:spcBef>
                <a:spcPts val="40"/>
              </a:spcBef>
              <a:spcAft>
                <a:spcPts val="0"/>
              </a:spcAft>
              <a:buClr>
                <a:srgbClr val="ED8011"/>
              </a:buClr>
              <a:buSzPts val="3200"/>
              <a:buFont typeface="Calibri"/>
              <a:buAutoNum type="arabicPeriod"/>
            </a:pPr>
            <a:r>
              <a:rPr b="1" lang="en-US" sz="2000">
                <a:solidFill>
                  <a:srgbClr val="FF0000"/>
                </a:solidFill>
                <a:latin typeface="Calibri"/>
                <a:ea typeface="Calibri"/>
                <a:cs typeface="Calibri"/>
                <a:sym typeface="Calibri"/>
              </a:rPr>
              <a:t>NIUCNOR -</a:t>
            </a:r>
            <a:endParaRPr sz="2000">
              <a:solidFill>
                <a:schemeClr val="dk1"/>
              </a:solidFill>
              <a:latin typeface="Calibri"/>
              <a:ea typeface="Calibri"/>
              <a:cs typeface="Calibri"/>
              <a:sym typeface="Calibri"/>
            </a:endParaRPr>
          </a:p>
        </p:txBody>
      </p:sp>
      <p:pic>
        <p:nvPicPr>
          <p:cNvPr id="349" name="Google Shape;349;p13"/>
          <p:cNvPicPr preferRelativeResize="0"/>
          <p:nvPr/>
        </p:nvPicPr>
        <p:blipFill rotWithShape="1">
          <a:blip r:embed="rId6">
            <a:alphaModFix/>
          </a:blip>
          <a:srcRect b="0" l="0" r="0" t="0"/>
          <a:stretch/>
        </p:blipFill>
        <p:spPr>
          <a:xfrm>
            <a:off x="-27557" y="1266684"/>
            <a:ext cx="1434084" cy="1063752"/>
          </a:xfrm>
          <a:prstGeom prst="rect">
            <a:avLst/>
          </a:prstGeom>
          <a:noFill/>
          <a:ln>
            <a:noFill/>
          </a:ln>
        </p:spPr>
      </p:pic>
      <p:grpSp>
        <p:nvGrpSpPr>
          <p:cNvPr id="350" name="Google Shape;350;p13"/>
          <p:cNvGrpSpPr/>
          <p:nvPr/>
        </p:nvGrpSpPr>
        <p:grpSpPr>
          <a:xfrm>
            <a:off x="6268212" y="2298319"/>
            <a:ext cx="5017135" cy="3252470"/>
            <a:chOff x="6268212" y="2298319"/>
            <a:chExt cx="5017135" cy="3252470"/>
          </a:xfrm>
        </p:grpSpPr>
        <p:pic>
          <p:nvPicPr>
            <p:cNvPr id="351" name="Google Shape;351;p13"/>
            <p:cNvPicPr preferRelativeResize="0"/>
            <p:nvPr/>
          </p:nvPicPr>
          <p:blipFill rotWithShape="1">
            <a:blip r:embed="rId7">
              <a:alphaModFix/>
            </a:blip>
            <a:srcRect b="0" l="0" r="0" t="0"/>
            <a:stretch/>
          </p:blipFill>
          <p:spPr>
            <a:xfrm>
              <a:off x="6272784" y="2924556"/>
              <a:ext cx="5007864" cy="2621280"/>
            </a:xfrm>
            <a:prstGeom prst="rect">
              <a:avLst/>
            </a:prstGeom>
            <a:noFill/>
            <a:ln>
              <a:noFill/>
            </a:ln>
          </p:spPr>
        </p:pic>
        <p:sp>
          <p:nvSpPr>
            <p:cNvPr id="352" name="Google Shape;352;p13"/>
            <p:cNvSpPr/>
            <p:nvPr/>
          </p:nvSpPr>
          <p:spPr>
            <a:xfrm>
              <a:off x="6268212" y="2919984"/>
              <a:ext cx="5017135" cy="2630805"/>
            </a:xfrm>
            <a:custGeom>
              <a:rect b="b" l="l" r="r" t="t"/>
              <a:pathLst>
                <a:path extrusionOk="0" h="2630804" w="5017134">
                  <a:moveTo>
                    <a:pt x="0" y="2630424"/>
                  </a:moveTo>
                  <a:lnTo>
                    <a:pt x="5017008" y="2630424"/>
                  </a:lnTo>
                  <a:lnTo>
                    <a:pt x="5017008" y="0"/>
                  </a:lnTo>
                  <a:lnTo>
                    <a:pt x="0" y="0"/>
                  </a:lnTo>
                  <a:lnTo>
                    <a:pt x="0" y="2630424"/>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53" name="Google Shape;353;p13"/>
            <p:cNvPicPr preferRelativeResize="0"/>
            <p:nvPr/>
          </p:nvPicPr>
          <p:blipFill rotWithShape="1">
            <a:blip r:embed="rId8">
              <a:alphaModFix/>
            </a:blip>
            <a:srcRect b="0" l="0" r="0" t="0"/>
            <a:stretch/>
          </p:blipFill>
          <p:spPr>
            <a:xfrm>
              <a:off x="7744968" y="2324100"/>
              <a:ext cx="2116835" cy="582167"/>
            </a:xfrm>
            <a:prstGeom prst="rect">
              <a:avLst/>
            </a:prstGeom>
            <a:noFill/>
            <a:ln>
              <a:noFill/>
            </a:ln>
          </p:spPr>
        </p:pic>
        <p:pic>
          <p:nvPicPr>
            <p:cNvPr id="354" name="Google Shape;354;p13"/>
            <p:cNvPicPr preferRelativeResize="0"/>
            <p:nvPr/>
          </p:nvPicPr>
          <p:blipFill rotWithShape="1">
            <a:blip r:embed="rId9">
              <a:alphaModFix/>
            </a:blip>
            <a:srcRect b="0" l="0" r="0" t="0"/>
            <a:stretch/>
          </p:blipFill>
          <p:spPr>
            <a:xfrm>
              <a:off x="7720203" y="2298319"/>
              <a:ext cx="2113026" cy="580009"/>
            </a:xfrm>
            <a:prstGeom prst="rect">
              <a:avLst/>
            </a:prstGeom>
            <a:noFill/>
            <a:ln>
              <a:noFill/>
            </a:ln>
          </p:spPr>
        </p:pic>
      </p:grpSp>
      <p:sp>
        <p:nvSpPr>
          <p:cNvPr id="355" name="Google Shape;355;p13"/>
          <p:cNvSpPr txBox="1"/>
          <p:nvPr/>
        </p:nvSpPr>
        <p:spPr>
          <a:xfrm>
            <a:off x="9477247" y="5665723"/>
            <a:ext cx="2000250"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CLASS-VII</a:t>
            </a:r>
            <a:endParaRPr sz="4000">
              <a:solidFill>
                <a:schemeClr val="dk1"/>
              </a:solidFill>
              <a:latin typeface="Impact"/>
              <a:ea typeface="Impact"/>
              <a:cs typeface="Impact"/>
              <a:sym typeface="Impact"/>
            </a:endParaRPr>
          </a:p>
        </p:txBody>
      </p:sp>
      <p:pic>
        <p:nvPicPr>
          <p:cNvPr id="356" name="Google Shape;356;p13"/>
          <p:cNvPicPr preferRelativeResize="0"/>
          <p:nvPr/>
        </p:nvPicPr>
        <p:blipFill rotWithShape="1">
          <a:blip r:embed="rId10">
            <a:alphaModFix/>
          </a:blip>
          <a:srcRect b="0" l="0" r="0" t="0"/>
          <a:stretch/>
        </p:blipFill>
        <p:spPr>
          <a:xfrm>
            <a:off x="842772" y="5705855"/>
            <a:ext cx="8202168" cy="679704"/>
          </a:xfrm>
          <a:prstGeom prst="rect">
            <a:avLst/>
          </a:prstGeom>
          <a:noFill/>
          <a:ln>
            <a:noFill/>
          </a:ln>
        </p:spPr>
      </p:pic>
      <p:sp>
        <p:nvSpPr>
          <p:cNvPr id="357" name="Google Shape;357;p13"/>
          <p:cNvSpPr txBox="1"/>
          <p:nvPr/>
        </p:nvSpPr>
        <p:spPr>
          <a:xfrm>
            <a:off x="1027582" y="5772403"/>
            <a:ext cx="7821930" cy="3911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Lucida Sans"/>
                <a:ea typeface="Lucida Sans"/>
                <a:cs typeface="Lucida Sans"/>
                <a:sym typeface="Lucida Sans"/>
              </a:rPr>
              <a:t>“Education is the movement from darkness to light.”</a:t>
            </a:r>
            <a:endParaRPr sz="2400">
              <a:solidFill>
                <a:schemeClr val="dk1"/>
              </a:solidFill>
              <a:latin typeface="Lucida Sans"/>
              <a:ea typeface="Lucida Sans"/>
              <a:cs typeface="Lucida Sans"/>
              <a:sym typeface="Lucida Sans"/>
            </a:endParaRPr>
          </a:p>
        </p:txBody>
      </p:sp>
      <p:sp>
        <p:nvSpPr>
          <p:cNvPr id="358" name="Google Shape;358;p13"/>
          <p:cNvSpPr/>
          <p:nvPr/>
        </p:nvSpPr>
        <p:spPr>
          <a:xfrm>
            <a:off x="-50303" y="3230089"/>
            <a:ext cx="6199757" cy="230832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600">
                <a:solidFill>
                  <a:schemeClr val="dk1"/>
                </a:solidFill>
                <a:latin typeface="Schoolbell"/>
                <a:ea typeface="Schoolbell"/>
                <a:cs typeface="Schoolbell"/>
                <a:sym typeface="Schoolbell"/>
              </a:rPr>
              <a:t>Images can be powerful ways of communicating. People instinctively respond to images based on their personalities, associations, and previous experience. Graphic designers use this instinctive response to visually communicate ideas and information. They work with different tools and mediums to convey a message from a client to a particular audience Students create a new cover design for a book they are reading to demonstrate comprehension and explore character, plot, setting, symbolism, and conflict.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grpSp>
        <p:nvGrpSpPr>
          <p:cNvPr id="363" name="Google Shape;363;p14"/>
          <p:cNvGrpSpPr/>
          <p:nvPr/>
        </p:nvGrpSpPr>
        <p:grpSpPr>
          <a:xfrm>
            <a:off x="158496" y="0"/>
            <a:ext cx="11445239" cy="801624"/>
            <a:chOff x="158496" y="0"/>
            <a:chExt cx="11445239" cy="801624"/>
          </a:xfrm>
        </p:grpSpPr>
        <p:pic>
          <p:nvPicPr>
            <p:cNvPr id="364" name="Google Shape;364;p14"/>
            <p:cNvPicPr preferRelativeResize="0"/>
            <p:nvPr/>
          </p:nvPicPr>
          <p:blipFill rotWithShape="1">
            <a:blip r:embed="rId3">
              <a:alphaModFix/>
            </a:blip>
            <a:srcRect b="0" l="0" r="0" t="0"/>
            <a:stretch/>
          </p:blipFill>
          <p:spPr>
            <a:xfrm>
              <a:off x="10547604" y="0"/>
              <a:ext cx="1056131" cy="801624"/>
            </a:xfrm>
            <a:prstGeom prst="rect">
              <a:avLst/>
            </a:prstGeom>
            <a:noFill/>
            <a:ln>
              <a:noFill/>
            </a:ln>
          </p:spPr>
        </p:pic>
        <p:pic>
          <p:nvPicPr>
            <p:cNvPr id="365" name="Google Shape;365;p14"/>
            <p:cNvPicPr preferRelativeResize="0"/>
            <p:nvPr/>
          </p:nvPicPr>
          <p:blipFill rotWithShape="1">
            <a:blip r:embed="rId4">
              <a:alphaModFix/>
            </a:blip>
            <a:srcRect b="0" l="0" r="0" t="0"/>
            <a:stretch/>
          </p:blipFill>
          <p:spPr>
            <a:xfrm>
              <a:off x="158496" y="103631"/>
              <a:ext cx="885444" cy="524256"/>
            </a:xfrm>
            <a:prstGeom prst="rect">
              <a:avLst/>
            </a:prstGeom>
            <a:noFill/>
            <a:ln>
              <a:noFill/>
            </a:ln>
          </p:spPr>
        </p:pic>
      </p:grpSp>
      <p:grpSp>
        <p:nvGrpSpPr>
          <p:cNvPr id="366" name="Google Shape;366;p14"/>
          <p:cNvGrpSpPr/>
          <p:nvPr/>
        </p:nvGrpSpPr>
        <p:grpSpPr>
          <a:xfrm>
            <a:off x="4632959" y="38100"/>
            <a:ext cx="6931152" cy="6819898"/>
            <a:chOff x="4632959" y="38100"/>
            <a:chExt cx="6931152" cy="6819898"/>
          </a:xfrm>
        </p:grpSpPr>
        <p:pic>
          <p:nvPicPr>
            <p:cNvPr id="367" name="Google Shape;367;p14"/>
            <p:cNvPicPr preferRelativeResize="0"/>
            <p:nvPr/>
          </p:nvPicPr>
          <p:blipFill rotWithShape="1">
            <a:blip r:embed="rId5">
              <a:alphaModFix/>
            </a:blip>
            <a:srcRect b="0" l="0" r="0" t="0"/>
            <a:stretch/>
          </p:blipFill>
          <p:spPr>
            <a:xfrm>
              <a:off x="7097267" y="3691126"/>
              <a:ext cx="4466844" cy="3166872"/>
            </a:xfrm>
            <a:prstGeom prst="rect">
              <a:avLst/>
            </a:prstGeom>
            <a:noFill/>
            <a:ln>
              <a:noFill/>
            </a:ln>
          </p:spPr>
        </p:pic>
        <p:pic>
          <p:nvPicPr>
            <p:cNvPr id="368" name="Google Shape;368;p14"/>
            <p:cNvPicPr preferRelativeResize="0"/>
            <p:nvPr/>
          </p:nvPicPr>
          <p:blipFill rotWithShape="1">
            <a:blip r:embed="rId6">
              <a:alphaModFix/>
            </a:blip>
            <a:srcRect b="0" l="0" r="0" t="0"/>
            <a:stretch/>
          </p:blipFill>
          <p:spPr>
            <a:xfrm>
              <a:off x="7110983" y="470916"/>
              <a:ext cx="4439412" cy="3689604"/>
            </a:xfrm>
            <a:prstGeom prst="rect">
              <a:avLst/>
            </a:prstGeom>
            <a:noFill/>
            <a:ln>
              <a:noFill/>
            </a:ln>
          </p:spPr>
        </p:pic>
        <p:pic>
          <p:nvPicPr>
            <p:cNvPr id="369" name="Google Shape;369;p14"/>
            <p:cNvPicPr preferRelativeResize="0"/>
            <p:nvPr/>
          </p:nvPicPr>
          <p:blipFill rotWithShape="1">
            <a:blip r:embed="rId7">
              <a:alphaModFix/>
            </a:blip>
            <a:srcRect b="0" l="0" r="0" t="0"/>
            <a:stretch/>
          </p:blipFill>
          <p:spPr>
            <a:xfrm>
              <a:off x="7341107" y="701040"/>
              <a:ext cx="3979164" cy="3229356"/>
            </a:xfrm>
            <a:prstGeom prst="rect">
              <a:avLst/>
            </a:prstGeom>
            <a:noFill/>
            <a:ln>
              <a:noFill/>
            </a:ln>
          </p:spPr>
        </p:pic>
        <p:pic>
          <p:nvPicPr>
            <p:cNvPr id="370" name="Google Shape;370;p14"/>
            <p:cNvPicPr preferRelativeResize="0"/>
            <p:nvPr/>
          </p:nvPicPr>
          <p:blipFill rotWithShape="1">
            <a:blip r:embed="rId8">
              <a:alphaModFix/>
            </a:blip>
            <a:srcRect b="0" l="0" r="0" t="0"/>
            <a:stretch/>
          </p:blipFill>
          <p:spPr>
            <a:xfrm>
              <a:off x="4632959" y="3582922"/>
              <a:ext cx="2474976" cy="3275076"/>
            </a:xfrm>
            <a:prstGeom prst="rect">
              <a:avLst/>
            </a:prstGeom>
            <a:noFill/>
            <a:ln>
              <a:noFill/>
            </a:ln>
          </p:spPr>
        </p:pic>
        <p:pic>
          <p:nvPicPr>
            <p:cNvPr id="371" name="Google Shape;371;p14"/>
            <p:cNvPicPr preferRelativeResize="0"/>
            <p:nvPr/>
          </p:nvPicPr>
          <p:blipFill rotWithShape="1">
            <a:blip r:embed="rId9">
              <a:alphaModFix/>
            </a:blip>
            <a:srcRect b="0" l="0" r="0" t="0"/>
            <a:stretch/>
          </p:blipFill>
          <p:spPr>
            <a:xfrm>
              <a:off x="4646675" y="38100"/>
              <a:ext cx="2447544" cy="4014216"/>
            </a:xfrm>
            <a:prstGeom prst="rect">
              <a:avLst/>
            </a:prstGeom>
            <a:noFill/>
            <a:ln>
              <a:noFill/>
            </a:ln>
          </p:spPr>
        </p:pic>
        <p:pic>
          <p:nvPicPr>
            <p:cNvPr id="372" name="Google Shape;372;p14"/>
            <p:cNvPicPr preferRelativeResize="0"/>
            <p:nvPr/>
          </p:nvPicPr>
          <p:blipFill rotWithShape="1">
            <a:blip r:embed="rId10">
              <a:alphaModFix/>
            </a:blip>
            <a:srcRect b="0" l="0" r="0" t="0"/>
            <a:stretch/>
          </p:blipFill>
          <p:spPr>
            <a:xfrm>
              <a:off x="4876799" y="268224"/>
              <a:ext cx="1987296" cy="3553968"/>
            </a:xfrm>
            <a:prstGeom prst="rect">
              <a:avLst/>
            </a:prstGeom>
            <a:noFill/>
            <a:ln>
              <a:noFill/>
            </a:ln>
          </p:spPr>
        </p:pic>
      </p:grpSp>
      <p:grpSp>
        <p:nvGrpSpPr>
          <p:cNvPr id="373" name="Google Shape;373;p14"/>
          <p:cNvGrpSpPr/>
          <p:nvPr/>
        </p:nvGrpSpPr>
        <p:grpSpPr>
          <a:xfrm>
            <a:off x="1933955" y="156971"/>
            <a:ext cx="2496312" cy="5471161"/>
            <a:chOff x="1933955" y="156971"/>
            <a:chExt cx="2496312" cy="5471161"/>
          </a:xfrm>
        </p:grpSpPr>
        <p:pic>
          <p:nvPicPr>
            <p:cNvPr id="374" name="Google Shape;374;p14"/>
            <p:cNvPicPr preferRelativeResize="0"/>
            <p:nvPr/>
          </p:nvPicPr>
          <p:blipFill rotWithShape="1">
            <a:blip r:embed="rId11">
              <a:alphaModFix/>
            </a:blip>
            <a:srcRect b="0" l="0" r="0" t="0"/>
            <a:stretch/>
          </p:blipFill>
          <p:spPr>
            <a:xfrm>
              <a:off x="1949195" y="2351532"/>
              <a:ext cx="2458211" cy="3276600"/>
            </a:xfrm>
            <a:prstGeom prst="rect">
              <a:avLst/>
            </a:prstGeom>
            <a:noFill/>
            <a:ln>
              <a:noFill/>
            </a:ln>
          </p:spPr>
        </p:pic>
        <p:pic>
          <p:nvPicPr>
            <p:cNvPr id="375" name="Google Shape;375;p14"/>
            <p:cNvPicPr preferRelativeResize="0"/>
            <p:nvPr/>
          </p:nvPicPr>
          <p:blipFill rotWithShape="1">
            <a:blip r:embed="rId12">
              <a:alphaModFix/>
            </a:blip>
            <a:srcRect b="0" l="0" r="0" t="0"/>
            <a:stretch/>
          </p:blipFill>
          <p:spPr>
            <a:xfrm>
              <a:off x="1933955" y="2226564"/>
              <a:ext cx="2496312" cy="2110739"/>
            </a:xfrm>
            <a:prstGeom prst="rect">
              <a:avLst/>
            </a:prstGeom>
            <a:noFill/>
            <a:ln>
              <a:noFill/>
            </a:ln>
          </p:spPr>
        </p:pic>
        <p:pic>
          <p:nvPicPr>
            <p:cNvPr id="376" name="Google Shape;376;p14"/>
            <p:cNvPicPr preferRelativeResize="0"/>
            <p:nvPr/>
          </p:nvPicPr>
          <p:blipFill rotWithShape="1">
            <a:blip r:embed="rId13">
              <a:alphaModFix/>
            </a:blip>
            <a:srcRect b="0" l="0" r="0" t="0"/>
            <a:stretch/>
          </p:blipFill>
          <p:spPr>
            <a:xfrm>
              <a:off x="1949195" y="156971"/>
              <a:ext cx="2465832" cy="2080260"/>
            </a:xfrm>
            <a:prstGeom prst="rect">
              <a:avLst/>
            </a:prstGeom>
            <a:noFill/>
            <a:ln>
              <a:noFill/>
            </a:ln>
          </p:spPr>
        </p:pic>
      </p:grpSp>
      <p:grpSp>
        <p:nvGrpSpPr>
          <p:cNvPr id="377" name="Google Shape;377;p14"/>
          <p:cNvGrpSpPr/>
          <p:nvPr/>
        </p:nvGrpSpPr>
        <p:grpSpPr>
          <a:xfrm>
            <a:off x="4518659" y="3960876"/>
            <a:ext cx="7173468" cy="1610868"/>
            <a:chOff x="4518659" y="3960876"/>
            <a:chExt cx="7173468" cy="1610868"/>
          </a:xfrm>
        </p:grpSpPr>
        <p:sp>
          <p:nvSpPr>
            <p:cNvPr id="378" name="Google Shape;378;p14"/>
            <p:cNvSpPr/>
            <p:nvPr/>
          </p:nvSpPr>
          <p:spPr>
            <a:xfrm>
              <a:off x="4581905" y="3990594"/>
              <a:ext cx="7023100" cy="1477010"/>
            </a:xfrm>
            <a:custGeom>
              <a:rect b="b" l="l" r="r" t="t"/>
              <a:pathLst>
                <a:path extrusionOk="0" h="1477010" w="7023100">
                  <a:moveTo>
                    <a:pt x="7022592" y="0"/>
                  </a:moveTo>
                  <a:lnTo>
                    <a:pt x="0" y="0"/>
                  </a:lnTo>
                  <a:lnTo>
                    <a:pt x="0" y="1476755"/>
                  </a:lnTo>
                  <a:lnTo>
                    <a:pt x="7022592" y="1476755"/>
                  </a:lnTo>
                  <a:lnTo>
                    <a:pt x="7022592" y="0"/>
                  </a:lnTo>
                  <a:close/>
                </a:path>
              </a:pathLst>
            </a:custGeom>
            <a:solidFill>
              <a:srgbClr val="ED801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9" name="Google Shape;379;p14"/>
            <p:cNvSpPr/>
            <p:nvPr/>
          </p:nvSpPr>
          <p:spPr>
            <a:xfrm>
              <a:off x="4581905" y="3990594"/>
              <a:ext cx="7023100" cy="1477010"/>
            </a:xfrm>
            <a:custGeom>
              <a:rect b="b" l="l" r="r" t="t"/>
              <a:pathLst>
                <a:path extrusionOk="0" h="1477010" w="7023100">
                  <a:moveTo>
                    <a:pt x="0" y="1476755"/>
                  </a:moveTo>
                  <a:lnTo>
                    <a:pt x="7022592" y="1476755"/>
                  </a:lnTo>
                  <a:lnTo>
                    <a:pt x="7022592" y="0"/>
                  </a:lnTo>
                  <a:lnTo>
                    <a:pt x="0" y="0"/>
                  </a:lnTo>
                  <a:lnTo>
                    <a:pt x="0" y="1476755"/>
                  </a:lnTo>
                  <a:close/>
                </a:path>
              </a:pathLst>
            </a:custGeom>
            <a:noFill/>
            <a:ln cap="flat" cmpd="sng" w="198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80" name="Google Shape;380;p14"/>
            <p:cNvPicPr preferRelativeResize="0"/>
            <p:nvPr/>
          </p:nvPicPr>
          <p:blipFill rotWithShape="1">
            <a:blip r:embed="rId14">
              <a:alphaModFix/>
            </a:blip>
            <a:srcRect b="0" l="0" r="0" t="0"/>
            <a:stretch/>
          </p:blipFill>
          <p:spPr>
            <a:xfrm>
              <a:off x="4518659" y="3960876"/>
              <a:ext cx="7173468" cy="513588"/>
            </a:xfrm>
            <a:prstGeom prst="rect">
              <a:avLst/>
            </a:prstGeom>
            <a:noFill/>
            <a:ln>
              <a:noFill/>
            </a:ln>
          </p:spPr>
        </p:pic>
        <p:pic>
          <p:nvPicPr>
            <p:cNvPr id="381" name="Google Shape;381;p14"/>
            <p:cNvPicPr preferRelativeResize="0"/>
            <p:nvPr/>
          </p:nvPicPr>
          <p:blipFill rotWithShape="1">
            <a:blip r:embed="rId15">
              <a:alphaModFix/>
            </a:blip>
            <a:srcRect b="0" l="0" r="0" t="0"/>
            <a:stretch/>
          </p:blipFill>
          <p:spPr>
            <a:xfrm>
              <a:off x="4518659" y="4235196"/>
              <a:ext cx="6423660" cy="513588"/>
            </a:xfrm>
            <a:prstGeom prst="rect">
              <a:avLst/>
            </a:prstGeom>
            <a:noFill/>
            <a:ln>
              <a:noFill/>
            </a:ln>
          </p:spPr>
        </p:pic>
        <p:pic>
          <p:nvPicPr>
            <p:cNvPr id="382" name="Google Shape;382;p14"/>
            <p:cNvPicPr preferRelativeResize="0"/>
            <p:nvPr/>
          </p:nvPicPr>
          <p:blipFill rotWithShape="1">
            <a:blip r:embed="rId16">
              <a:alphaModFix/>
            </a:blip>
            <a:srcRect b="0" l="0" r="0" t="0"/>
            <a:stretch/>
          </p:blipFill>
          <p:spPr>
            <a:xfrm>
              <a:off x="4518659" y="4509516"/>
              <a:ext cx="5169408" cy="513588"/>
            </a:xfrm>
            <a:prstGeom prst="rect">
              <a:avLst/>
            </a:prstGeom>
            <a:noFill/>
            <a:ln>
              <a:noFill/>
            </a:ln>
          </p:spPr>
        </p:pic>
        <p:pic>
          <p:nvPicPr>
            <p:cNvPr id="383" name="Google Shape;383;p14"/>
            <p:cNvPicPr preferRelativeResize="0"/>
            <p:nvPr/>
          </p:nvPicPr>
          <p:blipFill rotWithShape="1">
            <a:blip r:embed="rId17">
              <a:alphaModFix/>
            </a:blip>
            <a:srcRect b="0" l="0" r="0" t="0"/>
            <a:stretch/>
          </p:blipFill>
          <p:spPr>
            <a:xfrm>
              <a:off x="4518659" y="4783836"/>
              <a:ext cx="6928104" cy="513588"/>
            </a:xfrm>
            <a:prstGeom prst="rect">
              <a:avLst/>
            </a:prstGeom>
            <a:noFill/>
            <a:ln>
              <a:noFill/>
            </a:ln>
          </p:spPr>
        </p:pic>
        <p:pic>
          <p:nvPicPr>
            <p:cNvPr id="384" name="Google Shape;384;p14"/>
            <p:cNvPicPr preferRelativeResize="0"/>
            <p:nvPr/>
          </p:nvPicPr>
          <p:blipFill rotWithShape="1">
            <a:blip r:embed="rId18">
              <a:alphaModFix/>
            </a:blip>
            <a:srcRect b="0" l="0" r="0" t="0"/>
            <a:stretch/>
          </p:blipFill>
          <p:spPr>
            <a:xfrm>
              <a:off x="4518659" y="5058156"/>
              <a:ext cx="1967484" cy="513588"/>
            </a:xfrm>
            <a:prstGeom prst="rect">
              <a:avLst/>
            </a:prstGeom>
            <a:noFill/>
            <a:ln>
              <a:noFill/>
            </a:ln>
          </p:spPr>
        </p:pic>
      </p:grpSp>
      <p:sp>
        <p:nvSpPr>
          <p:cNvPr id="385" name="Google Shape;385;p14"/>
          <p:cNvSpPr txBox="1"/>
          <p:nvPr/>
        </p:nvSpPr>
        <p:spPr>
          <a:xfrm>
            <a:off x="4660519" y="4022217"/>
            <a:ext cx="6845934" cy="1397635"/>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800">
                <a:solidFill>
                  <a:schemeClr val="dk1"/>
                </a:solidFill>
                <a:latin typeface="Impact"/>
                <a:ea typeface="Impact"/>
                <a:cs typeface="Impact"/>
                <a:sym typeface="Impact"/>
              </a:rPr>
              <a:t>Books play an essential role in every student’s life by introducing them to  a world of imagination, providing knowledge of the outside world,  improving their reading, writing and speaking skills.</a:t>
            </a:r>
            <a:endParaRPr sz="1800">
              <a:solidFill>
                <a:schemeClr val="dk1"/>
              </a:solidFill>
              <a:latin typeface="Impact"/>
              <a:ea typeface="Impact"/>
              <a:cs typeface="Impact"/>
              <a:sym typeface="Impact"/>
            </a:endParaRPr>
          </a:p>
          <a:p>
            <a:pPr indent="0" lvl="0" marL="12700" marR="0" rtl="0" algn="l">
              <a:lnSpc>
                <a:spcPct val="100000"/>
              </a:lnSpc>
              <a:spcBef>
                <a:spcPts val="0"/>
              </a:spcBef>
              <a:spcAft>
                <a:spcPts val="0"/>
              </a:spcAft>
              <a:buNone/>
            </a:pPr>
            <a:r>
              <a:rPr lang="en-US" sz="1800">
                <a:solidFill>
                  <a:schemeClr val="dk1"/>
                </a:solidFill>
                <a:latin typeface="Impact"/>
                <a:ea typeface="Impact"/>
                <a:cs typeface="Impact"/>
                <a:sym typeface="Impact"/>
              </a:rPr>
              <a:t>“Designing a book cover “ was an activity taken up by the students with</a:t>
            </a:r>
            <a:endParaRPr sz="1800">
              <a:solidFill>
                <a:schemeClr val="dk1"/>
              </a:solidFill>
              <a:latin typeface="Impact"/>
              <a:ea typeface="Impact"/>
              <a:cs typeface="Impact"/>
              <a:sym typeface="Impact"/>
            </a:endParaRPr>
          </a:p>
          <a:p>
            <a:pPr indent="0" lvl="0" marL="12700" marR="0" rtl="0" algn="l">
              <a:lnSpc>
                <a:spcPct val="100000"/>
              </a:lnSpc>
              <a:spcBef>
                <a:spcPts val="0"/>
              </a:spcBef>
              <a:spcAft>
                <a:spcPts val="0"/>
              </a:spcAft>
              <a:buNone/>
            </a:pPr>
            <a:r>
              <a:rPr lang="en-US" sz="1800">
                <a:solidFill>
                  <a:schemeClr val="dk1"/>
                </a:solidFill>
                <a:latin typeface="Impact"/>
                <a:ea typeface="Impact"/>
                <a:cs typeface="Impact"/>
                <a:sym typeface="Impact"/>
              </a:rPr>
              <a:t>great enthusiasm.</a:t>
            </a:r>
            <a:endParaRPr sz="1800">
              <a:solidFill>
                <a:schemeClr val="dk1"/>
              </a:solidFill>
              <a:latin typeface="Impact"/>
              <a:ea typeface="Impact"/>
              <a:cs typeface="Impact"/>
              <a:sym typeface="Impact"/>
            </a:endParaRPr>
          </a:p>
        </p:txBody>
      </p:sp>
      <p:sp>
        <p:nvSpPr>
          <p:cNvPr id="386" name="Google Shape;386;p14"/>
          <p:cNvSpPr txBox="1"/>
          <p:nvPr/>
        </p:nvSpPr>
        <p:spPr>
          <a:xfrm>
            <a:off x="156971" y="832103"/>
            <a:ext cx="1618615" cy="4247515"/>
          </a:xfrm>
          <a:prstGeom prst="rect">
            <a:avLst/>
          </a:prstGeom>
          <a:solidFill>
            <a:srgbClr val="F8CC9F"/>
          </a:solidFill>
          <a:ln>
            <a:noFill/>
          </a:ln>
        </p:spPr>
        <p:txBody>
          <a:bodyPr anchorCtr="0" anchor="t" bIns="0" lIns="0" spcFirstLastPara="1" rIns="0" wrap="square" tIns="43800">
            <a:spAutoFit/>
          </a:bodyPr>
          <a:lstStyle/>
          <a:p>
            <a:pPr indent="-1269" lvl="0" marL="91440" marR="85090" rtl="0" algn="ctr">
              <a:lnSpc>
                <a:spcPct val="100000"/>
              </a:lnSpc>
              <a:spcBef>
                <a:spcPts val="0"/>
              </a:spcBef>
              <a:spcAft>
                <a:spcPts val="0"/>
              </a:spcAft>
              <a:buNone/>
            </a:pPr>
            <a:r>
              <a:rPr lang="en-US" sz="1800">
                <a:solidFill>
                  <a:srgbClr val="C00000"/>
                </a:solidFill>
                <a:latin typeface="Impact"/>
                <a:ea typeface="Impact"/>
                <a:cs typeface="Impact"/>
                <a:sym typeface="Impact"/>
              </a:rPr>
              <a:t>Eating Salad  almost every  day may be  one of the most  healthy eating  habits you can  adopt, experts  say.</a:t>
            </a:r>
            <a:endParaRPr sz="1800">
              <a:solidFill>
                <a:schemeClr val="dk1"/>
              </a:solidFill>
              <a:latin typeface="Impact"/>
              <a:ea typeface="Impact"/>
              <a:cs typeface="Impact"/>
              <a:sym typeface="Impact"/>
            </a:endParaRPr>
          </a:p>
          <a:p>
            <a:pPr indent="0" lvl="0" marL="141605" marR="133350" rtl="0" algn="ctr">
              <a:lnSpc>
                <a:spcPct val="100000"/>
              </a:lnSpc>
              <a:spcBef>
                <a:spcPts val="0"/>
              </a:spcBef>
              <a:spcAft>
                <a:spcPts val="0"/>
              </a:spcAft>
              <a:buNone/>
            </a:pPr>
            <a:r>
              <a:rPr lang="en-US" sz="1800">
                <a:solidFill>
                  <a:srgbClr val="C00000"/>
                </a:solidFill>
                <a:latin typeface="Impact"/>
                <a:ea typeface="Impact"/>
                <a:cs typeface="Impact"/>
                <a:sym typeface="Impact"/>
              </a:rPr>
              <a:t>‘Salad Making’  as an activity  was taken up  by the  students in  their own  creative way.</a:t>
            </a:r>
            <a:endParaRPr sz="1800">
              <a:solidFill>
                <a:schemeClr val="dk1"/>
              </a:solidFill>
              <a:latin typeface="Impact"/>
              <a:ea typeface="Impact"/>
              <a:cs typeface="Impact"/>
              <a:sym typeface="Impact"/>
            </a:endParaRPr>
          </a:p>
        </p:txBody>
      </p:sp>
      <p:sp>
        <p:nvSpPr>
          <p:cNvPr id="387" name="Google Shape;387;p14"/>
          <p:cNvSpPr txBox="1"/>
          <p:nvPr/>
        </p:nvSpPr>
        <p:spPr>
          <a:xfrm>
            <a:off x="9477247" y="5665723"/>
            <a:ext cx="2000250"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CLASS-VII</a:t>
            </a:r>
            <a:endParaRPr sz="4000">
              <a:solidFill>
                <a:schemeClr val="dk1"/>
              </a:solidFill>
              <a:latin typeface="Impact"/>
              <a:ea typeface="Impact"/>
              <a:cs typeface="Impact"/>
              <a:sym typeface="Impact"/>
            </a:endParaRPr>
          </a:p>
        </p:txBody>
      </p:sp>
      <p:pic>
        <p:nvPicPr>
          <p:cNvPr id="388" name="Google Shape;388;p14"/>
          <p:cNvPicPr preferRelativeResize="0"/>
          <p:nvPr/>
        </p:nvPicPr>
        <p:blipFill rotWithShape="1">
          <a:blip r:embed="rId19">
            <a:alphaModFix/>
          </a:blip>
          <a:srcRect b="0" l="0" r="0" t="0"/>
          <a:stretch/>
        </p:blipFill>
        <p:spPr>
          <a:xfrm>
            <a:off x="167639" y="5800344"/>
            <a:ext cx="8959596" cy="513588"/>
          </a:xfrm>
          <a:prstGeom prst="rect">
            <a:avLst/>
          </a:prstGeom>
          <a:noFill/>
          <a:ln>
            <a:noFill/>
          </a:ln>
        </p:spPr>
      </p:pic>
      <p:sp>
        <p:nvSpPr>
          <p:cNvPr id="389" name="Google Shape;389;p14"/>
          <p:cNvSpPr txBox="1"/>
          <p:nvPr/>
        </p:nvSpPr>
        <p:spPr>
          <a:xfrm>
            <a:off x="304291" y="5847994"/>
            <a:ext cx="867410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800">
                <a:solidFill>
                  <a:schemeClr val="dk1"/>
                </a:solidFill>
                <a:latin typeface="Lucida Sans"/>
                <a:ea typeface="Lucida Sans"/>
                <a:cs typeface="Lucida Sans"/>
                <a:sym typeface="Lucida Sans"/>
              </a:rPr>
              <a:t>“The beautiful thing about learning is that no one can take it away from you.”</a:t>
            </a:r>
            <a:endParaRPr sz="1800">
              <a:solidFill>
                <a:schemeClr val="dk1"/>
              </a:solidFill>
              <a:latin typeface="Lucida Sans"/>
              <a:ea typeface="Lucida Sans"/>
              <a:cs typeface="Lucida Sans"/>
              <a:sym typeface="Lucida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grpSp>
        <p:nvGrpSpPr>
          <p:cNvPr id="394" name="Google Shape;394;p15"/>
          <p:cNvGrpSpPr/>
          <p:nvPr/>
        </p:nvGrpSpPr>
        <p:grpSpPr>
          <a:xfrm>
            <a:off x="158496" y="0"/>
            <a:ext cx="11445239" cy="801624"/>
            <a:chOff x="158496" y="0"/>
            <a:chExt cx="11445239" cy="801624"/>
          </a:xfrm>
        </p:grpSpPr>
        <p:pic>
          <p:nvPicPr>
            <p:cNvPr id="395" name="Google Shape;395;p15"/>
            <p:cNvPicPr preferRelativeResize="0"/>
            <p:nvPr/>
          </p:nvPicPr>
          <p:blipFill rotWithShape="1">
            <a:blip r:embed="rId3">
              <a:alphaModFix/>
            </a:blip>
            <a:srcRect b="0" l="0" r="0" t="0"/>
            <a:stretch/>
          </p:blipFill>
          <p:spPr>
            <a:xfrm>
              <a:off x="10547604" y="0"/>
              <a:ext cx="1056131" cy="801624"/>
            </a:xfrm>
            <a:prstGeom prst="rect">
              <a:avLst/>
            </a:prstGeom>
            <a:noFill/>
            <a:ln>
              <a:noFill/>
            </a:ln>
          </p:spPr>
        </p:pic>
        <p:pic>
          <p:nvPicPr>
            <p:cNvPr id="396" name="Google Shape;396;p15"/>
            <p:cNvPicPr preferRelativeResize="0"/>
            <p:nvPr/>
          </p:nvPicPr>
          <p:blipFill rotWithShape="1">
            <a:blip r:embed="rId4">
              <a:alphaModFix/>
            </a:blip>
            <a:srcRect b="0" l="0" r="0" t="0"/>
            <a:stretch/>
          </p:blipFill>
          <p:spPr>
            <a:xfrm>
              <a:off x="158496" y="103631"/>
              <a:ext cx="885444" cy="524256"/>
            </a:xfrm>
            <a:prstGeom prst="rect">
              <a:avLst/>
            </a:prstGeom>
            <a:noFill/>
            <a:ln>
              <a:noFill/>
            </a:ln>
          </p:spPr>
        </p:pic>
      </p:grpSp>
      <p:grpSp>
        <p:nvGrpSpPr>
          <p:cNvPr id="397" name="Google Shape;397;p15"/>
          <p:cNvGrpSpPr/>
          <p:nvPr/>
        </p:nvGrpSpPr>
        <p:grpSpPr>
          <a:xfrm>
            <a:off x="3096768" y="468629"/>
            <a:ext cx="8878824" cy="5168647"/>
            <a:chOff x="3096768" y="468629"/>
            <a:chExt cx="8878824" cy="5168647"/>
          </a:xfrm>
        </p:grpSpPr>
        <p:pic>
          <p:nvPicPr>
            <p:cNvPr id="398" name="Google Shape;398;p15"/>
            <p:cNvPicPr preferRelativeResize="0"/>
            <p:nvPr/>
          </p:nvPicPr>
          <p:blipFill rotWithShape="1">
            <a:blip r:embed="rId5">
              <a:alphaModFix/>
            </a:blip>
            <a:srcRect b="0" l="0" r="0" t="0"/>
            <a:stretch/>
          </p:blipFill>
          <p:spPr>
            <a:xfrm>
              <a:off x="9390888" y="1452372"/>
              <a:ext cx="2584704" cy="3986783"/>
            </a:xfrm>
            <a:prstGeom prst="rect">
              <a:avLst/>
            </a:prstGeom>
            <a:noFill/>
            <a:ln>
              <a:noFill/>
            </a:ln>
          </p:spPr>
        </p:pic>
        <p:pic>
          <p:nvPicPr>
            <p:cNvPr id="399" name="Google Shape;399;p15"/>
            <p:cNvPicPr preferRelativeResize="0"/>
            <p:nvPr/>
          </p:nvPicPr>
          <p:blipFill rotWithShape="1">
            <a:blip r:embed="rId6">
              <a:alphaModFix/>
            </a:blip>
            <a:srcRect b="0" l="0" r="0" t="0"/>
            <a:stretch/>
          </p:blipFill>
          <p:spPr>
            <a:xfrm>
              <a:off x="7014972" y="1427988"/>
              <a:ext cx="2375916" cy="2273808"/>
            </a:xfrm>
            <a:prstGeom prst="rect">
              <a:avLst/>
            </a:prstGeom>
            <a:noFill/>
            <a:ln>
              <a:noFill/>
            </a:ln>
          </p:spPr>
        </p:pic>
        <p:sp>
          <p:nvSpPr>
            <p:cNvPr id="400" name="Google Shape;400;p15"/>
            <p:cNvSpPr/>
            <p:nvPr/>
          </p:nvSpPr>
          <p:spPr>
            <a:xfrm>
              <a:off x="5057394" y="4517897"/>
              <a:ext cx="184785" cy="922019"/>
            </a:xfrm>
            <a:custGeom>
              <a:rect b="b" l="l" r="r" t="t"/>
              <a:pathLst>
                <a:path extrusionOk="0" h="922020" w="184785">
                  <a:moveTo>
                    <a:pt x="184403" y="0"/>
                  </a:moveTo>
                  <a:lnTo>
                    <a:pt x="0" y="0"/>
                  </a:lnTo>
                  <a:lnTo>
                    <a:pt x="0" y="922019"/>
                  </a:lnTo>
                  <a:lnTo>
                    <a:pt x="184403" y="922019"/>
                  </a:lnTo>
                  <a:lnTo>
                    <a:pt x="184403"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1" name="Google Shape;401;p15"/>
            <p:cNvSpPr/>
            <p:nvPr/>
          </p:nvSpPr>
          <p:spPr>
            <a:xfrm>
              <a:off x="5057394" y="4517897"/>
              <a:ext cx="184785" cy="922019"/>
            </a:xfrm>
            <a:custGeom>
              <a:rect b="b" l="l" r="r" t="t"/>
              <a:pathLst>
                <a:path extrusionOk="0" h="922020" w="184785">
                  <a:moveTo>
                    <a:pt x="0" y="922019"/>
                  </a:moveTo>
                  <a:lnTo>
                    <a:pt x="184403" y="922019"/>
                  </a:lnTo>
                  <a:lnTo>
                    <a:pt x="184403" y="0"/>
                  </a:lnTo>
                  <a:lnTo>
                    <a:pt x="0" y="0"/>
                  </a:lnTo>
                  <a:lnTo>
                    <a:pt x="0" y="922019"/>
                  </a:lnTo>
                  <a:close/>
                </a:path>
              </a:pathLst>
            </a:custGeom>
            <a:noFill/>
            <a:ln cap="flat" cmpd="sng" w="198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402" name="Google Shape;402;p15"/>
            <p:cNvPicPr preferRelativeResize="0"/>
            <p:nvPr/>
          </p:nvPicPr>
          <p:blipFill rotWithShape="1">
            <a:blip r:embed="rId7">
              <a:alphaModFix/>
            </a:blip>
            <a:srcRect b="0" l="0" r="0" t="0"/>
            <a:stretch/>
          </p:blipFill>
          <p:spPr>
            <a:xfrm>
              <a:off x="3096768" y="3895344"/>
              <a:ext cx="3852672" cy="1741932"/>
            </a:xfrm>
            <a:prstGeom prst="rect">
              <a:avLst/>
            </a:prstGeom>
            <a:noFill/>
            <a:ln>
              <a:noFill/>
            </a:ln>
          </p:spPr>
        </p:pic>
        <p:pic>
          <p:nvPicPr>
            <p:cNvPr id="403" name="Google Shape;403;p15"/>
            <p:cNvPicPr preferRelativeResize="0"/>
            <p:nvPr/>
          </p:nvPicPr>
          <p:blipFill rotWithShape="1">
            <a:blip r:embed="rId8">
              <a:alphaModFix/>
            </a:blip>
            <a:srcRect b="0" l="0" r="0" t="0"/>
            <a:stretch/>
          </p:blipFill>
          <p:spPr>
            <a:xfrm>
              <a:off x="6859523" y="3701795"/>
              <a:ext cx="2621279" cy="1892807"/>
            </a:xfrm>
            <a:prstGeom prst="rect">
              <a:avLst/>
            </a:prstGeom>
            <a:noFill/>
            <a:ln>
              <a:noFill/>
            </a:ln>
          </p:spPr>
        </p:pic>
        <p:sp>
          <p:nvSpPr>
            <p:cNvPr id="404" name="Google Shape;404;p15"/>
            <p:cNvSpPr/>
            <p:nvPr/>
          </p:nvSpPr>
          <p:spPr>
            <a:xfrm>
              <a:off x="3105150" y="468629"/>
              <a:ext cx="3869690" cy="2961640"/>
            </a:xfrm>
            <a:custGeom>
              <a:rect b="b" l="l" r="r" t="t"/>
              <a:pathLst>
                <a:path extrusionOk="0" h="2961640" w="3869690">
                  <a:moveTo>
                    <a:pt x="3869436" y="0"/>
                  </a:moveTo>
                  <a:lnTo>
                    <a:pt x="0" y="0"/>
                  </a:lnTo>
                  <a:lnTo>
                    <a:pt x="0" y="2961132"/>
                  </a:lnTo>
                  <a:lnTo>
                    <a:pt x="3869436" y="2961132"/>
                  </a:lnTo>
                  <a:lnTo>
                    <a:pt x="3869436" y="0"/>
                  </a:lnTo>
                  <a:close/>
                </a:path>
              </a:pathLst>
            </a:custGeom>
            <a:solidFill>
              <a:srgbClr val="ED801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5" name="Google Shape;405;p15"/>
            <p:cNvSpPr/>
            <p:nvPr/>
          </p:nvSpPr>
          <p:spPr>
            <a:xfrm>
              <a:off x="3105150" y="468629"/>
              <a:ext cx="3869690" cy="2961640"/>
            </a:xfrm>
            <a:custGeom>
              <a:rect b="b" l="l" r="r" t="t"/>
              <a:pathLst>
                <a:path extrusionOk="0" h="2961640" w="3869690">
                  <a:moveTo>
                    <a:pt x="0" y="2961132"/>
                  </a:moveTo>
                  <a:lnTo>
                    <a:pt x="3869436" y="2961132"/>
                  </a:lnTo>
                  <a:lnTo>
                    <a:pt x="3869436" y="0"/>
                  </a:lnTo>
                  <a:lnTo>
                    <a:pt x="0" y="0"/>
                  </a:lnTo>
                  <a:lnTo>
                    <a:pt x="0" y="2961132"/>
                  </a:lnTo>
                  <a:close/>
                </a:path>
              </a:pathLst>
            </a:custGeom>
            <a:noFill/>
            <a:ln cap="flat" cmpd="sng" w="259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06" name="Google Shape;406;p15"/>
          <p:cNvSpPr txBox="1"/>
          <p:nvPr/>
        </p:nvSpPr>
        <p:spPr>
          <a:xfrm>
            <a:off x="182118" y="1251966"/>
            <a:ext cx="2825750" cy="4030979"/>
          </a:xfrm>
          <a:prstGeom prst="rect">
            <a:avLst/>
          </a:prstGeom>
          <a:solidFill>
            <a:srgbClr val="FFFFFF"/>
          </a:solidFill>
          <a:ln cap="flat" cmpd="sng" w="19800">
            <a:solidFill>
              <a:srgbClr val="000000"/>
            </a:solidFill>
            <a:prstDash val="solid"/>
            <a:round/>
            <a:headEnd len="sm" w="sm" type="none"/>
            <a:tailEnd len="sm" w="sm" type="none"/>
          </a:ln>
        </p:spPr>
        <p:txBody>
          <a:bodyPr anchorCtr="0" anchor="t" bIns="0" lIns="0" spcFirstLastPara="1" rIns="0" wrap="square" tIns="42525">
            <a:spAutoFit/>
          </a:bodyPr>
          <a:lstStyle/>
          <a:p>
            <a:pPr indent="0" lvl="0" marL="90170" marR="83185" rtl="0" algn="just">
              <a:lnSpc>
                <a:spcPct val="100000"/>
              </a:lnSpc>
              <a:spcBef>
                <a:spcPts val="0"/>
              </a:spcBef>
              <a:spcAft>
                <a:spcPts val="0"/>
              </a:spcAft>
              <a:buNone/>
            </a:pPr>
            <a:r>
              <a:rPr lang="en-US" sz="1600">
                <a:solidFill>
                  <a:schemeClr val="dk1"/>
                </a:solidFill>
                <a:latin typeface="Impact"/>
                <a:ea typeface="Impact"/>
                <a:cs typeface="Impact"/>
                <a:sym typeface="Impact"/>
              </a:rPr>
              <a:t>‘Clean Delhi Green Delhi’ We  need our Delhi to be clean,  Everyone should be helpful,  whether kids, old or teen. Stop  using plastic and make Delhi  neat, use jute and paper bags,  as plastic would only make the  Earth warm. Plant more trees</a:t>
            </a:r>
            <a:endParaRPr sz="1600">
              <a:solidFill>
                <a:schemeClr val="dk1"/>
              </a:solidFill>
              <a:latin typeface="Impact"/>
              <a:ea typeface="Impact"/>
              <a:cs typeface="Impact"/>
              <a:sym typeface="Impact"/>
            </a:endParaRPr>
          </a:p>
          <a:p>
            <a:pPr indent="0" lvl="0" marL="90170" marR="85090" rtl="0" algn="just">
              <a:lnSpc>
                <a:spcPct val="100000"/>
              </a:lnSpc>
              <a:spcBef>
                <a:spcPts val="0"/>
              </a:spcBef>
              <a:spcAft>
                <a:spcPts val="0"/>
              </a:spcAft>
              <a:buNone/>
            </a:pPr>
            <a:r>
              <a:rPr lang="en-US" sz="1600">
                <a:solidFill>
                  <a:schemeClr val="dk1"/>
                </a:solidFill>
                <a:latin typeface="Impact"/>
                <a:ea typeface="Impact"/>
                <a:cs typeface="Impact"/>
                <a:sym typeface="Impact"/>
              </a:rPr>
              <a:t>.Don’t destroy forests and build  towers. Agriculture also needs  land, we can also enjoy in sand,  Plant trees and make it clean,  Let’s leave a legacy behind and  make our city clean!!!</a:t>
            </a:r>
            <a:endParaRPr sz="1600">
              <a:solidFill>
                <a:schemeClr val="dk1"/>
              </a:solidFill>
              <a:latin typeface="Impact"/>
              <a:ea typeface="Impact"/>
              <a:cs typeface="Impact"/>
              <a:sym typeface="Impact"/>
            </a:endParaRPr>
          </a:p>
          <a:p>
            <a:pPr indent="0" lvl="0" marL="1918970" marR="0" rtl="0" algn="l">
              <a:lnSpc>
                <a:spcPct val="100000"/>
              </a:lnSpc>
              <a:spcBef>
                <a:spcPts val="5"/>
              </a:spcBef>
              <a:spcAft>
                <a:spcPts val="0"/>
              </a:spcAft>
              <a:buNone/>
            </a:pPr>
            <a:r>
              <a:rPr lang="en-US" sz="1600">
                <a:solidFill>
                  <a:schemeClr val="dk1"/>
                </a:solidFill>
                <a:latin typeface="Impact"/>
                <a:ea typeface="Impact"/>
                <a:cs typeface="Impact"/>
                <a:sym typeface="Impact"/>
              </a:rPr>
              <a:t>-</a:t>
            </a:r>
            <a:endParaRPr sz="1600">
              <a:solidFill>
                <a:schemeClr val="dk1"/>
              </a:solidFill>
              <a:latin typeface="Impact"/>
              <a:ea typeface="Impact"/>
              <a:cs typeface="Impact"/>
              <a:sym typeface="Impact"/>
            </a:endParaRPr>
          </a:p>
          <a:p>
            <a:pPr indent="0" lvl="0" marL="90170" marR="0" rtl="0" algn="l">
              <a:lnSpc>
                <a:spcPct val="100000"/>
              </a:lnSpc>
              <a:spcBef>
                <a:spcPts val="0"/>
              </a:spcBef>
              <a:spcAft>
                <a:spcPts val="0"/>
              </a:spcAft>
              <a:buNone/>
            </a:pPr>
            <a:r>
              <a:rPr lang="en-US" sz="1600">
                <a:solidFill>
                  <a:schemeClr val="dk1"/>
                </a:solidFill>
                <a:latin typeface="Impact"/>
                <a:ea typeface="Impact"/>
                <a:cs typeface="Impact"/>
                <a:sym typeface="Impact"/>
              </a:rPr>
              <a:t>Paridhi</a:t>
            </a:r>
            <a:endParaRPr sz="1600">
              <a:solidFill>
                <a:schemeClr val="dk1"/>
              </a:solidFill>
              <a:latin typeface="Impact"/>
              <a:ea typeface="Impact"/>
              <a:cs typeface="Impact"/>
              <a:sym typeface="Impact"/>
            </a:endParaRPr>
          </a:p>
        </p:txBody>
      </p:sp>
      <p:pic>
        <p:nvPicPr>
          <p:cNvPr id="407" name="Google Shape;407;p15"/>
          <p:cNvPicPr preferRelativeResize="0"/>
          <p:nvPr/>
        </p:nvPicPr>
        <p:blipFill rotWithShape="1">
          <a:blip r:embed="rId9">
            <a:alphaModFix/>
          </a:blip>
          <a:srcRect b="0" l="0" r="0" t="0"/>
          <a:stretch/>
        </p:blipFill>
        <p:spPr>
          <a:xfrm>
            <a:off x="7418831" y="841247"/>
            <a:ext cx="1909572" cy="466343"/>
          </a:xfrm>
          <a:prstGeom prst="rect">
            <a:avLst/>
          </a:prstGeom>
          <a:noFill/>
          <a:ln>
            <a:noFill/>
          </a:ln>
        </p:spPr>
      </p:pic>
      <p:pic>
        <p:nvPicPr>
          <p:cNvPr id="408" name="Google Shape;408;p15"/>
          <p:cNvPicPr preferRelativeResize="0"/>
          <p:nvPr/>
        </p:nvPicPr>
        <p:blipFill rotWithShape="1">
          <a:blip r:embed="rId10">
            <a:alphaModFix/>
          </a:blip>
          <a:srcRect b="0" l="0" r="0" t="0"/>
          <a:stretch/>
        </p:blipFill>
        <p:spPr>
          <a:xfrm>
            <a:off x="9473183" y="838200"/>
            <a:ext cx="1882139" cy="467867"/>
          </a:xfrm>
          <a:prstGeom prst="rect">
            <a:avLst/>
          </a:prstGeom>
          <a:noFill/>
          <a:ln>
            <a:noFill/>
          </a:ln>
        </p:spPr>
      </p:pic>
      <p:sp>
        <p:nvSpPr>
          <p:cNvPr id="409" name="Google Shape;409;p15"/>
          <p:cNvSpPr txBox="1"/>
          <p:nvPr/>
        </p:nvSpPr>
        <p:spPr>
          <a:xfrm>
            <a:off x="3539490" y="681304"/>
            <a:ext cx="2833370" cy="2686050"/>
          </a:xfrm>
          <a:prstGeom prst="rect">
            <a:avLst/>
          </a:prstGeom>
          <a:noFill/>
          <a:ln>
            <a:noFill/>
          </a:ln>
        </p:spPr>
        <p:txBody>
          <a:bodyPr anchorCtr="0" anchor="t" bIns="0" lIns="0" spcFirstLastPara="1" rIns="0" wrap="square" tIns="13325">
            <a:spAutoFit/>
          </a:bodyPr>
          <a:lstStyle/>
          <a:p>
            <a:pPr indent="-3175" lvl="0" marL="548640" marR="373380" rtl="0" algn="ctr">
              <a:lnSpc>
                <a:spcPct val="100000"/>
              </a:lnSpc>
              <a:spcBef>
                <a:spcPts val="0"/>
              </a:spcBef>
              <a:spcAft>
                <a:spcPts val="0"/>
              </a:spcAft>
              <a:buNone/>
            </a:pPr>
            <a:r>
              <a:rPr lang="en-US" sz="1050">
                <a:solidFill>
                  <a:schemeClr val="dk1"/>
                </a:solidFill>
                <a:latin typeface="Impact"/>
                <a:ea typeface="Impact"/>
                <a:cs typeface="Impact"/>
                <a:sym typeface="Impact"/>
              </a:rPr>
              <a:t>Science is like a hidden treasure,  It’s not much difficult to measure,  Science is full of logics,  Sometimes it goes beyond magics.</a:t>
            </a:r>
            <a:endParaRPr sz="1050">
              <a:solidFill>
                <a:schemeClr val="dk1"/>
              </a:solidFill>
              <a:latin typeface="Impact"/>
              <a:ea typeface="Impact"/>
              <a:cs typeface="Impact"/>
              <a:sym typeface="Impact"/>
            </a:endParaRPr>
          </a:p>
          <a:p>
            <a:pPr indent="295910" lvl="0" marL="492759" marR="318135" rtl="0" algn="l">
              <a:lnSpc>
                <a:spcPct val="100000"/>
              </a:lnSpc>
              <a:spcBef>
                <a:spcPts val="5"/>
              </a:spcBef>
              <a:spcAft>
                <a:spcPts val="0"/>
              </a:spcAft>
              <a:buNone/>
            </a:pPr>
            <a:r>
              <a:rPr lang="en-US" sz="1050">
                <a:solidFill>
                  <a:schemeClr val="dk1"/>
                </a:solidFill>
                <a:latin typeface="Impact"/>
                <a:ea typeface="Impact"/>
                <a:cs typeface="Impact"/>
                <a:sym typeface="Impact"/>
              </a:rPr>
              <a:t>Science solves mysteries,  Which is made of chemical histories,</a:t>
            </a:r>
            <a:endParaRPr sz="1050">
              <a:solidFill>
                <a:schemeClr val="dk1"/>
              </a:solidFill>
              <a:latin typeface="Impact"/>
              <a:ea typeface="Impact"/>
              <a:cs typeface="Impact"/>
              <a:sym typeface="Impact"/>
            </a:endParaRPr>
          </a:p>
          <a:p>
            <a:pPr indent="0" lvl="0" marL="391795" marR="217170" rtl="0" algn="ctr">
              <a:lnSpc>
                <a:spcPct val="100000"/>
              </a:lnSpc>
              <a:spcBef>
                <a:spcPts val="0"/>
              </a:spcBef>
              <a:spcAft>
                <a:spcPts val="0"/>
              </a:spcAft>
              <a:buNone/>
            </a:pPr>
            <a:r>
              <a:rPr lang="en-US" sz="1050">
                <a:solidFill>
                  <a:schemeClr val="dk1"/>
                </a:solidFill>
                <a:latin typeface="Impact"/>
                <a:ea typeface="Impact"/>
                <a:cs typeface="Impact"/>
                <a:sym typeface="Impact"/>
              </a:rPr>
              <a:t>Science teaches us various chemistries,  Like branch on Banyan trees.</a:t>
            </a:r>
            <a:endParaRPr sz="1050">
              <a:solidFill>
                <a:schemeClr val="dk1"/>
              </a:solidFill>
              <a:latin typeface="Impact"/>
              <a:ea typeface="Impact"/>
              <a:cs typeface="Impact"/>
              <a:sym typeface="Impact"/>
            </a:endParaRPr>
          </a:p>
          <a:p>
            <a:pPr indent="0" lvl="0" marL="166370" marR="0" rtl="0" algn="ctr">
              <a:lnSpc>
                <a:spcPct val="100000"/>
              </a:lnSpc>
              <a:spcBef>
                <a:spcPts val="0"/>
              </a:spcBef>
              <a:spcAft>
                <a:spcPts val="0"/>
              </a:spcAft>
              <a:buNone/>
            </a:pPr>
            <a:r>
              <a:rPr lang="en-US" sz="1050">
                <a:solidFill>
                  <a:schemeClr val="dk1"/>
                </a:solidFill>
                <a:latin typeface="Impact"/>
                <a:ea typeface="Impact"/>
                <a:cs typeface="Impact"/>
                <a:sym typeface="Impact"/>
              </a:rPr>
              <a:t>Science is like a Boon,</a:t>
            </a:r>
            <a:endParaRPr sz="1050">
              <a:solidFill>
                <a:schemeClr val="dk1"/>
              </a:solidFill>
              <a:latin typeface="Impact"/>
              <a:ea typeface="Impact"/>
              <a:cs typeface="Impact"/>
              <a:sym typeface="Impact"/>
            </a:endParaRPr>
          </a:p>
          <a:p>
            <a:pPr indent="-1269" lvl="0" marL="664845" marR="491490" rtl="0" algn="ctr">
              <a:lnSpc>
                <a:spcPct val="100000"/>
              </a:lnSpc>
              <a:spcBef>
                <a:spcPts val="0"/>
              </a:spcBef>
              <a:spcAft>
                <a:spcPts val="0"/>
              </a:spcAft>
              <a:buNone/>
            </a:pPr>
            <a:r>
              <a:rPr lang="en-US" sz="1050">
                <a:solidFill>
                  <a:schemeClr val="dk1"/>
                </a:solidFill>
                <a:latin typeface="Impact"/>
                <a:ea typeface="Impact"/>
                <a:cs typeface="Impact"/>
                <a:sym typeface="Impact"/>
              </a:rPr>
              <a:t>It carries people to the moon,  Science is a symbol of silence,</a:t>
            </a:r>
            <a:endParaRPr sz="1050">
              <a:solidFill>
                <a:schemeClr val="dk1"/>
              </a:solidFill>
              <a:latin typeface="Impact"/>
              <a:ea typeface="Impact"/>
              <a:cs typeface="Impact"/>
              <a:sym typeface="Impact"/>
            </a:endParaRPr>
          </a:p>
          <a:p>
            <a:pPr indent="0" lvl="0" marL="164465" marR="0" rtl="0" algn="ctr">
              <a:lnSpc>
                <a:spcPct val="100000"/>
              </a:lnSpc>
              <a:spcBef>
                <a:spcPts val="0"/>
              </a:spcBef>
              <a:spcAft>
                <a:spcPts val="0"/>
              </a:spcAft>
              <a:buNone/>
            </a:pPr>
            <a:r>
              <a:rPr lang="en-US" sz="1050">
                <a:solidFill>
                  <a:schemeClr val="dk1"/>
                </a:solidFill>
                <a:latin typeface="Impact"/>
                <a:ea typeface="Impact"/>
                <a:cs typeface="Impact"/>
                <a:sym typeface="Impact"/>
              </a:rPr>
              <a:t>It brings brilliance with challenge of excellence.</a:t>
            </a:r>
            <a:endParaRPr sz="1050">
              <a:solidFill>
                <a:schemeClr val="dk1"/>
              </a:solidFill>
              <a:latin typeface="Impact"/>
              <a:ea typeface="Impact"/>
              <a:cs typeface="Impact"/>
              <a:sym typeface="Impact"/>
            </a:endParaRPr>
          </a:p>
          <a:p>
            <a:pPr indent="349250" lvl="0" marL="539750" marR="364490" rtl="0" algn="l">
              <a:lnSpc>
                <a:spcPct val="99400"/>
              </a:lnSpc>
              <a:spcBef>
                <a:spcPts val="10"/>
              </a:spcBef>
              <a:spcAft>
                <a:spcPts val="0"/>
              </a:spcAft>
              <a:buNone/>
            </a:pPr>
            <a:r>
              <a:rPr lang="en-US" sz="1050">
                <a:solidFill>
                  <a:schemeClr val="dk1"/>
                </a:solidFill>
                <a:latin typeface="Impact"/>
                <a:ea typeface="Impact"/>
                <a:cs typeface="Impact"/>
                <a:sym typeface="Impact"/>
              </a:rPr>
              <a:t>It is a hidden treasure,  Science is not difficult to measure</a:t>
            </a:r>
            <a:r>
              <a:rPr lang="en-US" sz="2000">
                <a:solidFill>
                  <a:schemeClr val="dk1"/>
                </a:solidFill>
                <a:latin typeface="Impact"/>
                <a:ea typeface="Impact"/>
                <a:cs typeface="Impact"/>
                <a:sym typeface="Impact"/>
              </a:rPr>
              <a:t>.</a:t>
            </a:r>
            <a:endParaRPr sz="2000">
              <a:solidFill>
                <a:schemeClr val="dk1"/>
              </a:solidFill>
              <a:latin typeface="Impact"/>
              <a:ea typeface="Impact"/>
              <a:cs typeface="Impact"/>
              <a:sym typeface="Impact"/>
            </a:endParaRPr>
          </a:p>
          <a:p>
            <a:pPr indent="0" lvl="0" marL="12700" marR="0" rtl="0" algn="l">
              <a:lnSpc>
                <a:spcPct val="100000"/>
              </a:lnSpc>
              <a:spcBef>
                <a:spcPts val="5"/>
              </a:spcBef>
              <a:spcAft>
                <a:spcPts val="0"/>
              </a:spcAft>
              <a:buNone/>
            </a:pPr>
            <a:r>
              <a:rPr lang="en-US" sz="1800">
                <a:solidFill>
                  <a:schemeClr val="dk1"/>
                </a:solidFill>
                <a:latin typeface="Impact"/>
                <a:ea typeface="Impact"/>
                <a:cs typeface="Impact"/>
                <a:sym typeface="Impact"/>
              </a:rPr>
              <a:t>By: Navisha</a:t>
            </a:r>
            <a:endParaRPr sz="1800">
              <a:solidFill>
                <a:schemeClr val="dk1"/>
              </a:solidFill>
              <a:latin typeface="Impact"/>
              <a:ea typeface="Impact"/>
              <a:cs typeface="Impact"/>
              <a:sym typeface="Impact"/>
            </a:endParaRPr>
          </a:p>
        </p:txBody>
      </p:sp>
      <p:grpSp>
        <p:nvGrpSpPr>
          <p:cNvPr id="410" name="Google Shape;410;p15"/>
          <p:cNvGrpSpPr/>
          <p:nvPr/>
        </p:nvGrpSpPr>
        <p:grpSpPr>
          <a:xfrm>
            <a:off x="3467100" y="2834766"/>
            <a:ext cx="3406902" cy="1197738"/>
            <a:chOff x="3467100" y="2834766"/>
            <a:chExt cx="3406902" cy="1197738"/>
          </a:xfrm>
        </p:grpSpPr>
        <p:sp>
          <p:nvSpPr>
            <p:cNvPr id="411" name="Google Shape;411;p15"/>
            <p:cNvSpPr/>
            <p:nvPr/>
          </p:nvSpPr>
          <p:spPr>
            <a:xfrm>
              <a:off x="6058662" y="2834766"/>
              <a:ext cx="815340" cy="488315"/>
            </a:xfrm>
            <a:custGeom>
              <a:rect b="b" l="l" r="r" t="t"/>
              <a:pathLst>
                <a:path extrusionOk="0" h="488314" w="815340">
                  <a:moveTo>
                    <a:pt x="139573" y="43053"/>
                  </a:moveTo>
                  <a:lnTo>
                    <a:pt x="122809" y="26543"/>
                  </a:lnTo>
                  <a:lnTo>
                    <a:pt x="117436" y="26543"/>
                  </a:lnTo>
                  <a:lnTo>
                    <a:pt x="110883" y="25285"/>
                  </a:lnTo>
                  <a:lnTo>
                    <a:pt x="103098" y="25285"/>
                  </a:lnTo>
                  <a:lnTo>
                    <a:pt x="98425" y="25946"/>
                  </a:lnTo>
                  <a:lnTo>
                    <a:pt x="98425" y="62103"/>
                  </a:lnTo>
                  <a:lnTo>
                    <a:pt x="98425" y="65925"/>
                  </a:lnTo>
                  <a:lnTo>
                    <a:pt x="96774" y="72275"/>
                  </a:lnTo>
                  <a:lnTo>
                    <a:pt x="92964" y="87503"/>
                  </a:lnTo>
                  <a:lnTo>
                    <a:pt x="91186" y="93853"/>
                  </a:lnTo>
                  <a:lnTo>
                    <a:pt x="89281" y="98933"/>
                  </a:lnTo>
                  <a:lnTo>
                    <a:pt x="84836" y="102743"/>
                  </a:lnTo>
                  <a:lnTo>
                    <a:pt x="81534" y="104025"/>
                  </a:lnTo>
                  <a:lnTo>
                    <a:pt x="77216" y="105283"/>
                  </a:lnTo>
                  <a:lnTo>
                    <a:pt x="73787" y="105283"/>
                  </a:lnTo>
                  <a:lnTo>
                    <a:pt x="85725" y="58293"/>
                  </a:lnTo>
                  <a:lnTo>
                    <a:pt x="91821" y="57035"/>
                  </a:lnTo>
                  <a:lnTo>
                    <a:pt x="95631" y="58293"/>
                  </a:lnTo>
                  <a:lnTo>
                    <a:pt x="97028" y="59575"/>
                  </a:lnTo>
                  <a:lnTo>
                    <a:pt x="98425" y="62103"/>
                  </a:lnTo>
                  <a:lnTo>
                    <a:pt x="98425" y="25946"/>
                  </a:lnTo>
                  <a:lnTo>
                    <a:pt x="94107" y="26543"/>
                  </a:lnTo>
                  <a:lnTo>
                    <a:pt x="46990" y="30353"/>
                  </a:lnTo>
                  <a:lnTo>
                    <a:pt x="0" y="214503"/>
                  </a:lnTo>
                  <a:lnTo>
                    <a:pt x="46863" y="211975"/>
                  </a:lnTo>
                  <a:lnTo>
                    <a:pt x="65786" y="137033"/>
                  </a:lnTo>
                  <a:lnTo>
                    <a:pt x="78359" y="135775"/>
                  </a:lnTo>
                  <a:lnTo>
                    <a:pt x="116713" y="121793"/>
                  </a:lnTo>
                  <a:lnTo>
                    <a:pt x="120523" y="115443"/>
                  </a:lnTo>
                  <a:lnTo>
                    <a:pt x="123228" y="111633"/>
                  </a:lnTo>
                  <a:lnTo>
                    <a:pt x="125831" y="105283"/>
                  </a:lnTo>
                  <a:lnTo>
                    <a:pt x="128320" y="98933"/>
                  </a:lnTo>
                  <a:lnTo>
                    <a:pt x="130683" y="90043"/>
                  </a:lnTo>
                  <a:lnTo>
                    <a:pt x="134747" y="73533"/>
                  </a:lnTo>
                  <a:lnTo>
                    <a:pt x="136677" y="65925"/>
                  </a:lnTo>
                  <a:lnTo>
                    <a:pt x="138315" y="57035"/>
                  </a:lnTo>
                  <a:lnTo>
                    <a:pt x="139014" y="53225"/>
                  </a:lnTo>
                  <a:lnTo>
                    <a:pt x="139446" y="48133"/>
                  </a:lnTo>
                  <a:lnTo>
                    <a:pt x="139573" y="43053"/>
                  </a:lnTo>
                  <a:close/>
                </a:path>
                <a:path extrusionOk="0" h="488314" w="815340">
                  <a:moveTo>
                    <a:pt x="159550" y="320433"/>
                  </a:moveTo>
                  <a:lnTo>
                    <a:pt x="146050" y="300113"/>
                  </a:lnTo>
                  <a:lnTo>
                    <a:pt x="139979" y="297573"/>
                  </a:lnTo>
                  <a:lnTo>
                    <a:pt x="133007" y="296303"/>
                  </a:lnTo>
                  <a:lnTo>
                    <a:pt x="116459" y="296303"/>
                  </a:lnTo>
                  <a:lnTo>
                    <a:pt x="74803" y="311543"/>
                  </a:lnTo>
                  <a:lnTo>
                    <a:pt x="52451" y="352183"/>
                  </a:lnTo>
                  <a:lnTo>
                    <a:pt x="49149" y="369963"/>
                  </a:lnTo>
                  <a:lnTo>
                    <a:pt x="50927" y="381393"/>
                  </a:lnTo>
                  <a:lnTo>
                    <a:pt x="84074" y="411873"/>
                  </a:lnTo>
                  <a:lnTo>
                    <a:pt x="89916" y="416953"/>
                  </a:lnTo>
                  <a:lnTo>
                    <a:pt x="92075" y="420763"/>
                  </a:lnTo>
                  <a:lnTo>
                    <a:pt x="94107" y="423303"/>
                  </a:lnTo>
                  <a:lnTo>
                    <a:pt x="93726" y="430923"/>
                  </a:lnTo>
                  <a:lnTo>
                    <a:pt x="90932" y="441083"/>
                  </a:lnTo>
                  <a:lnTo>
                    <a:pt x="89789" y="446163"/>
                  </a:lnTo>
                  <a:lnTo>
                    <a:pt x="88011" y="449973"/>
                  </a:lnTo>
                  <a:lnTo>
                    <a:pt x="83693" y="455053"/>
                  </a:lnTo>
                  <a:lnTo>
                    <a:pt x="81026" y="457593"/>
                  </a:lnTo>
                  <a:lnTo>
                    <a:pt x="74803" y="457593"/>
                  </a:lnTo>
                  <a:lnTo>
                    <a:pt x="72898" y="456323"/>
                  </a:lnTo>
                  <a:lnTo>
                    <a:pt x="72136" y="455053"/>
                  </a:lnTo>
                  <a:lnTo>
                    <a:pt x="71501" y="452513"/>
                  </a:lnTo>
                  <a:lnTo>
                    <a:pt x="72009" y="448703"/>
                  </a:lnTo>
                  <a:lnTo>
                    <a:pt x="79502" y="419493"/>
                  </a:lnTo>
                  <a:lnTo>
                    <a:pt x="35941" y="422033"/>
                  </a:lnTo>
                  <a:lnTo>
                    <a:pt x="28714" y="462673"/>
                  </a:lnTo>
                  <a:lnTo>
                    <a:pt x="28829" y="466483"/>
                  </a:lnTo>
                  <a:lnTo>
                    <a:pt x="29718" y="474103"/>
                  </a:lnTo>
                  <a:lnTo>
                    <a:pt x="33909" y="479183"/>
                  </a:lnTo>
                  <a:lnTo>
                    <a:pt x="41529" y="482993"/>
                  </a:lnTo>
                  <a:lnTo>
                    <a:pt x="47688" y="486803"/>
                  </a:lnTo>
                  <a:lnTo>
                    <a:pt x="54775" y="488073"/>
                  </a:lnTo>
                  <a:lnTo>
                    <a:pt x="71755" y="488073"/>
                  </a:lnTo>
                  <a:lnTo>
                    <a:pt x="110210" y="475373"/>
                  </a:lnTo>
                  <a:lnTo>
                    <a:pt x="134099" y="442353"/>
                  </a:lnTo>
                  <a:lnTo>
                    <a:pt x="140677" y="409333"/>
                  </a:lnTo>
                  <a:lnTo>
                    <a:pt x="140411" y="401713"/>
                  </a:lnTo>
                  <a:lnTo>
                    <a:pt x="107188" y="366153"/>
                  </a:lnTo>
                  <a:lnTo>
                    <a:pt x="100965" y="362343"/>
                  </a:lnTo>
                  <a:lnTo>
                    <a:pt x="97536" y="358533"/>
                  </a:lnTo>
                  <a:lnTo>
                    <a:pt x="96012" y="353453"/>
                  </a:lnTo>
                  <a:lnTo>
                    <a:pt x="96393" y="348373"/>
                  </a:lnTo>
                  <a:lnTo>
                    <a:pt x="97917" y="342023"/>
                  </a:lnTo>
                  <a:lnTo>
                    <a:pt x="99187" y="336943"/>
                  </a:lnTo>
                  <a:lnTo>
                    <a:pt x="100711" y="333133"/>
                  </a:lnTo>
                  <a:lnTo>
                    <a:pt x="104902" y="329323"/>
                  </a:lnTo>
                  <a:lnTo>
                    <a:pt x="107315" y="326783"/>
                  </a:lnTo>
                  <a:lnTo>
                    <a:pt x="112649" y="326783"/>
                  </a:lnTo>
                  <a:lnTo>
                    <a:pt x="114300" y="328053"/>
                  </a:lnTo>
                  <a:lnTo>
                    <a:pt x="115062" y="329323"/>
                  </a:lnTo>
                  <a:lnTo>
                    <a:pt x="115697" y="330593"/>
                  </a:lnTo>
                  <a:lnTo>
                    <a:pt x="115189" y="334403"/>
                  </a:lnTo>
                  <a:lnTo>
                    <a:pt x="113538" y="342023"/>
                  </a:lnTo>
                  <a:lnTo>
                    <a:pt x="110109" y="354723"/>
                  </a:lnTo>
                  <a:lnTo>
                    <a:pt x="153543" y="352183"/>
                  </a:lnTo>
                  <a:lnTo>
                    <a:pt x="155448" y="344563"/>
                  </a:lnTo>
                  <a:lnTo>
                    <a:pt x="157746" y="334403"/>
                  </a:lnTo>
                  <a:lnTo>
                    <a:pt x="158953" y="326783"/>
                  </a:lnTo>
                  <a:lnTo>
                    <a:pt x="159156" y="325513"/>
                  </a:lnTo>
                  <a:lnTo>
                    <a:pt x="159550" y="320433"/>
                  </a:lnTo>
                  <a:close/>
                </a:path>
                <a:path extrusionOk="0" h="488314" w="815340">
                  <a:moveTo>
                    <a:pt x="243332" y="81153"/>
                  </a:moveTo>
                  <a:lnTo>
                    <a:pt x="243166" y="74803"/>
                  </a:lnTo>
                  <a:lnTo>
                    <a:pt x="243078" y="70993"/>
                  </a:lnTo>
                  <a:lnTo>
                    <a:pt x="241681" y="65925"/>
                  </a:lnTo>
                  <a:lnTo>
                    <a:pt x="210566" y="46875"/>
                  </a:lnTo>
                  <a:lnTo>
                    <a:pt x="200533" y="48133"/>
                  </a:lnTo>
                  <a:lnTo>
                    <a:pt x="200025" y="48209"/>
                  </a:lnTo>
                  <a:lnTo>
                    <a:pt x="200025" y="78625"/>
                  </a:lnTo>
                  <a:lnTo>
                    <a:pt x="199136" y="83693"/>
                  </a:lnTo>
                  <a:lnTo>
                    <a:pt x="177800" y="168783"/>
                  </a:lnTo>
                  <a:lnTo>
                    <a:pt x="171577" y="177685"/>
                  </a:lnTo>
                  <a:lnTo>
                    <a:pt x="164846" y="177685"/>
                  </a:lnTo>
                  <a:lnTo>
                    <a:pt x="164084" y="172593"/>
                  </a:lnTo>
                  <a:lnTo>
                    <a:pt x="164846" y="168783"/>
                  </a:lnTo>
                  <a:lnTo>
                    <a:pt x="184023" y="92583"/>
                  </a:lnTo>
                  <a:lnTo>
                    <a:pt x="186055" y="84975"/>
                  </a:lnTo>
                  <a:lnTo>
                    <a:pt x="187706" y="79883"/>
                  </a:lnTo>
                  <a:lnTo>
                    <a:pt x="189103" y="78625"/>
                  </a:lnTo>
                  <a:lnTo>
                    <a:pt x="190500" y="76085"/>
                  </a:lnTo>
                  <a:lnTo>
                    <a:pt x="192532" y="74803"/>
                  </a:lnTo>
                  <a:lnTo>
                    <a:pt x="199390" y="74803"/>
                  </a:lnTo>
                  <a:lnTo>
                    <a:pt x="199771" y="77343"/>
                  </a:lnTo>
                  <a:lnTo>
                    <a:pt x="200025" y="78625"/>
                  </a:lnTo>
                  <a:lnTo>
                    <a:pt x="200025" y="48209"/>
                  </a:lnTo>
                  <a:lnTo>
                    <a:pt x="191782" y="49403"/>
                  </a:lnTo>
                  <a:lnTo>
                    <a:pt x="183642" y="50685"/>
                  </a:lnTo>
                  <a:lnTo>
                    <a:pt x="176060" y="54483"/>
                  </a:lnTo>
                  <a:lnTo>
                    <a:pt x="169037" y="57035"/>
                  </a:lnTo>
                  <a:lnTo>
                    <a:pt x="141262" y="92583"/>
                  </a:lnTo>
                  <a:lnTo>
                    <a:pt x="125476" y="149733"/>
                  </a:lnTo>
                  <a:lnTo>
                    <a:pt x="120650" y="185293"/>
                  </a:lnTo>
                  <a:lnTo>
                    <a:pt x="121920" y="190385"/>
                  </a:lnTo>
                  <a:lnTo>
                    <a:pt x="127254" y="199275"/>
                  </a:lnTo>
                  <a:lnTo>
                    <a:pt x="131826" y="201803"/>
                  </a:lnTo>
                  <a:lnTo>
                    <a:pt x="138049" y="203085"/>
                  </a:lnTo>
                  <a:lnTo>
                    <a:pt x="144399" y="205625"/>
                  </a:lnTo>
                  <a:lnTo>
                    <a:pt x="152527" y="205625"/>
                  </a:lnTo>
                  <a:lnTo>
                    <a:pt x="162560" y="204343"/>
                  </a:lnTo>
                  <a:lnTo>
                    <a:pt x="171450" y="204343"/>
                  </a:lnTo>
                  <a:lnTo>
                    <a:pt x="212852" y="180225"/>
                  </a:lnTo>
                  <a:lnTo>
                    <a:pt x="214630" y="177685"/>
                  </a:lnTo>
                  <a:lnTo>
                    <a:pt x="217297" y="173875"/>
                  </a:lnTo>
                  <a:lnTo>
                    <a:pt x="220218" y="167525"/>
                  </a:lnTo>
                  <a:lnTo>
                    <a:pt x="222453" y="161175"/>
                  </a:lnTo>
                  <a:lnTo>
                    <a:pt x="224802" y="154825"/>
                  </a:lnTo>
                  <a:lnTo>
                    <a:pt x="227266" y="145935"/>
                  </a:lnTo>
                  <a:lnTo>
                    <a:pt x="229870" y="137033"/>
                  </a:lnTo>
                  <a:lnTo>
                    <a:pt x="239268" y="100203"/>
                  </a:lnTo>
                  <a:lnTo>
                    <a:pt x="241935" y="88785"/>
                  </a:lnTo>
                  <a:lnTo>
                    <a:pt x="243332" y="81153"/>
                  </a:lnTo>
                  <a:close/>
                </a:path>
                <a:path extrusionOk="0" h="488314" w="815340">
                  <a:moveTo>
                    <a:pt x="266382" y="347103"/>
                  </a:moveTo>
                  <a:lnTo>
                    <a:pt x="266319" y="344563"/>
                  </a:lnTo>
                  <a:lnTo>
                    <a:pt x="265557" y="336943"/>
                  </a:lnTo>
                  <a:lnTo>
                    <a:pt x="261747" y="330593"/>
                  </a:lnTo>
                  <a:lnTo>
                    <a:pt x="254635" y="326783"/>
                  </a:lnTo>
                  <a:lnTo>
                    <a:pt x="248945" y="322973"/>
                  </a:lnTo>
                  <a:lnTo>
                    <a:pt x="242354" y="321703"/>
                  </a:lnTo>
                  <a:lnTo>
                    <a:pt x="234899" y="320433"/>
                  </a:lnTo>
                  <a:lnTo>
                    <a:pt x="226568" y="321703"/>
                  </a:lnTo>
                  <a:lnTo>
                    <a:pt x="217919" y="321703"/>
                  </a:lnTo>
                  <a:lnTo>
                    <a:pt x="182270" y="340753"/>
                  </a:lnTo>
                  <a:lnTo>
                    <a:pt x="177622" y="344563"/>
                  </a:lnTo>
                  <a:lnTo>
                    <a:pt x="151892" y="422033"/>
                  </a:lnTo>
                  <a:lnTo>
                    <a:pt x="147561" y="451243"/>
                  </a:lnTo>
                  <a:lnTo>
                    <a:pt x="147828" y="456323"/>
                  </a:lnTo>
                  <a:lnTo>
                    <a:pt x="170586" y="477913"/>
                  </a:lnTo>
                  <a:lnTo>
                    <a:pt x="194475" y="477913"/>
                  </a:lnTo>
                  <a:lnTo>
                    <a:pt x="201282" y="475373"/>
                  </a:lnTo>
                  <a:lnTo>
                    <a:pt x="207619" y="474103"/>
                  </a:lnTo>
                  <a:lnTo>
                    <a:pt x="213487" y="471563"/>
                  </a:lnTo>
                  <a:lnTo>
                    <a:pt x="219011" y="467753"/>
                  </a:lnTo>
                  <a:lnTo>
                    <a:pt x="224180" y="465213"/>
                  </a:lnTo>
                  <a:lnTo>
                    <a:pt x="229019" y="460133"/>
                  </a:lnTo>
                  <a:lnTo>
                    <a:pt x="233553" y="455053"/>
                  </a:lnTo>
                  <a:lnTo>
                    <a:pt x="237045" y="451243"/>
                  </a:lnTo>
                  <a:lnTo>
                    <a:pt x="239395" y="448703"/>
                  </a:lnTo>
                  <a:lnTo>
                    <a:pt x="243459" y="442353"/>
                  </a:lnTo>
                  <a:lnTo>
                    <a:pt x="247548" y="430923"/>
                  </a:lnTo>
                  <a:lnTo>
                    <a:pt x="249529" y="424573"/>
                  </a:lnTo>
                  <a:lnTo>
                    <a:pt x="251688" y="418223"/>
                  </a:lnTo>
                  <a:lnTo>
                    <a:pt x="254000" y="409333"/>
                  </a:lnTo>
                  <a:lnTo>
                    <a:pt x="213868" y="411873"/>
                  </a:lnTo>
                  <a:lnTo>
                    <a:pt x="209296" y="429653"/>
                  </a:lnTo>
                  <a:lnTo>
                    <a:pt x="207264" y="438543"/>
                  </a:lnTo>
                  <a:lnTo>
                    <a:pt x="205486" y="443623"/>
                  </a:lnTo>
                  <a:lnTo>
                    <a:pt x="203581" y="446163"/>
                  </a:lnTo>
                  <a:lnTo>
                    <a:pt x="201803" y="448703"/>
                  </a:lnTo>
                  <a:lnTo>
                    <a:pt x="199390" y="451243"/>
                  </a:lnTo>
                  <a:lnTo>
                    <a:pt x="193802" y="451243"/>
                  </a:lnTo>
                  <a:lnTo>
                    <a:pt x="192151" y="449973"/>
                  </a:lnTo>
                  <a:lnTo>
                    <a:pt x="190881" y="444893"/>
                  </a:lnTo>
                  <a:lnTo>
                    <a:pt x="191262" y="441083"/>
                  </a:lnTo>
                  <a:lnTo>
                    <a:pt x="192659" y="436003"/>
                  </a:lnTo>
                  <a:lnTo>
                    <a:pt x="210820" y="363613"/>
                  </a:lnTo>
                  <a:lnTo>
                    <a:pt x="223901" y="347103"/>
                  </a:lnTo>
                  <a:lnTo>
                    <a:pt x="225425" y="348373"/>
                  </a:lnTo>
                  <a:lnTo>
                    <a:pt x="225933" y="350913"/>
                  </a:lnTo>
                  <a:lnTo>
                    <a:pt x="226060" y="353453"/>
                  </a:lnTo>
                  <a:lnTo>
                    <a:pt x="225679" y="357263"/>
                  </a:lnTo>
                  <a:lnTo>
                    <a:pt x="224155" y="362343"/>
                  </a:lnTo>
                  <a:lnTo>
                    <a:pt x="219710" y="380123"/>
                  </a:lnTo>
                  <a:lnTo>
                    <a:pt x="262128" y="377583"/>
                  </a:lnTo>
                  <a:lnTo>
                    <a:pt x="264388" y="367423"/>
                  </a:lnTo>
                  <a:lnTo>
                    <a:pt x="265836" y="358533"/>
                  </a:lnTo>
                  <a:lnTo>
                    <a:pt x="266369" y="352183"/>
                  </a:lnTo>
                  <a:lnTo>
                    <a:pt x="266382" y="347103"/>
                  </a:lnTo>
                  <a:close/>
                </a:path>
                <a:path extrusionOk="0" h="488314" w="815340">
                  <a:moveTo>
                    <a:pt x="335915" y="315353"/>
                  </a:moveTo>
                  <a:lnTo>
                    <a:pt x="289687" y="319163"/>
                  </a:lnTo>
                  <a:lnTo>
                    <a:pt x="251206" y="470293"/>
                  </a:lnTo>
                  <a:lnTo>
                    <a:pt x="297434" y="466483"/>
                  </a:lnTo>
                  <a:lnTo>
                    <a:pt x="335915" y="315353"/>
                  </a:lnTo>
                  <a:close/>
                </a:path>
                <a:path extrusionOk="0" h="488314" w="815340">
                  <a:moveTo>
                    <a:pt x="344424" y="282333"/>
                  </a:moveTo>
                  <a:lnTo>
                    <a:pt x="298196" y="284873"/>
                  </a:lnTo>
                  <a:lnTo>
                    <a:pt x="291973" y="309003"/>
                  </a:lnTo>
                  <a:lnTo>
                    <a:pt x="338328" y="306463"/>
                  </a:lnTo>
                  <a:lnTo>
                    <a:pt x="344424" y="282333"/>
                  </a:lnTo>
                  <a:close/>
                </a:path>
                <a:path extrusionOk="0" h="488314" w="815340">
                  <a:moveTo>
                    <a:pt x="359092" y="70993"/>
                  </a:moveTo>
                  <a:lnTo>
                    <a:pt x="333971" y="39243"/>
                  </a:lnTo>
                  <a:lnTo>
                    <a:pt x="326085" y="37985"/>
                  </a:lnTo>
                  <a:lnTo>
                    <a:pt x="317119" y="39243"/>
                  </a:lnTo>
                  <a:lnTo>
                    <a:pt x="316865" y="39243"/>
                  </a:lnTo>
                  <a:lnTo>
                    <a:pt x="316865" y="70993"/>
                  </a:lnTo>
                  <a:lnTo>
                    <a:pt x="315976" y="76085"/>
                  </a:lnTo>
                  <a:lnTo>
                    <a:pt x="313944" y="83693"/>
                  </a:lnTo>
                  <a:lnTo>
                    <a:pt x="311150" y="95135"/>
                  </a:lnTo>
                  <a:lnTo>
                    <a:pt x="298069" y="95135"/>
                  </a:lnTo>
                  <a:lnTo>
                    <a:pt x="300863" y="84975"/>
                  </a:lnTo>
                  <a:lnTo>
                    <a:pt x="303022" y="76085"/>
                  </a:lnTo>
                  <a:lnTo>
                    <a:pt x="304673" y="70993"/>
                  </a:lnTo>
                  <a:lnTo>
                    <a:pt x="307213" y="67183"/>
                  </a:lnTo>
                  <a:lnTo>
                    <a:pt x="309372" y="65925"/>
                  </a:lnTo>
                  <a:lnTo>
                    <a:pt x="312420" y="65925"/>
                  </a:lnTo>
                  <a:lnTo>
                    <a:pt x="314960" y="64643"/>
                  </a:lnTo>
                  <a:lnTo>
                    <a:pt x="316357" y="65925"/>
                  </a:lnTo>
                  <a:lnTo>
                    <a:pt x="316865" y="70993"/>
                  </a:lnTo>
                  <a:lnTo>
                    <a:pt x="316865" y="39243"/>
                  </a:lnTo>
                  <a:lnTo>
                    <a:pt x="309524" y="39243"/>
                  </a:lnTo>
                  <a:lnTo>
                    <a:pt x="302171" y="41783"/>
                  </a:lnTo>
                  <a:lnTo>
                    <a:pt x="266573" y="65925"/>
                  </a:lnTo>
                  <a:lnTo>
                    <a:pt x="242189" y="142125"/>
                  </a:lnTo>
                  <a:lnTo>
                    <a:pt x="237998" y="173875"/>
                  </a:lnTo>
                  <a:lnTo>
                    <a:pt x="239522" y="178943"/>
                  </a:lnTo>
                  <a:lnTo>
                    <a:pt x="245110" y="187833"/>
                  </a:lnTo>
                  <a:lnTo>
                    <a:pt x="249809" y="191643"/>
                  </a:lnTo>
                  <a:lnTo>
                    <a:pt x="256286" y="192925"/>
                  </a:lnTo>
                  <a:lnTo>
                    <a:pt x="262890" y="195453"/>
                  </a:lnTo>
                  <a:lnTo>
                    <a:pt x="270891" y="196735"/>
                  </a:lnTo>
                  <a:lnTo>
                    <a:pt x="280416" y="195453"/>
                  </a:lnTo>
                  <a:lnTo>
                    <a:pt x="287502" y="195453"/>
                  </a:lnTo>
                  <a:lnTo>
                    <a:pt x="294132" y="192925"/>
                  </a:lnTo>
                  <a:lnTo>
                    <a:pt x="300266" y="191643"/>
                  </a:lnTo>
                  <a:lnTo>
                    <a:pt x="305943" y="189103"/>
                  </a:lnTo>
                  <a:lnTo>
                    <a:pt x="335026" y="163703"/>
                  </a:lnTo>
                  <a:lnTo>
                    <a:pt x="347472" y="125603"/>
                  </a:lnTo>
                  <a:lnTo>
                    <a:pt x="304800" y="129425"/>
                  </a:lnTo>
                  <a:lnTo>
                    <a:pt x="299720" y="148475"/>
                  </a:lnTo>
                  <a:lnTo>
                    <a:pt x="297815" y="156083"/>
                  </a:lnTo>
                  <a:lnTo>
                    <a:pt x="295910" y="161175"/>
                  </a:lnTo>
                  <a:lnTo>
                    <a:pt x="294132" y="163703"/>
                  </a:lnTo>
                  <a:lnTo>
                    <a:pt x="292354" y="167525"/>
                  </a:lnTo>
                  <a:lnTo>
                    <a:pt x="289687" y="168783"/>
                  </a:lnTo>
                  <a:lnTo>
                    <a:pt x="281940" y="168783"/>
                  </a:lnTo>
                  <a:lnTo>
                    <a:pt x="281559" y="166243"/>
                  </a:lnTo>
                  <a:lnTo>
                    <a:pt x="281051" y="164985"/>
                  </a:lnTo>
                  <a:lnTo>
                    <a:pt x="281686" y="159893"/>
                  </a:lnTo>
                  <a:lnTo>
                    <a:pt x="283464" y="153543"/>
                  </a:lnTo>
                  <a:lnTo>
                    <a:pt x="291719" y="120535"/>
                  </a:lnTo>
                  <a:lnTo>
                    <a:pt x="349885" y="115443"/>
                  </a:lnTo>
                  <a:lnTo>
                    <a:pt x="355092" y="95135"/>
                  </a:lnTo>
                  <a:lnTo>
                    <a:pt x="357390" y="84975"/>
                  </a:lnTo>
                  <a:lnTo>
                    <a:pt x="358787" y="76085"/>
                  </a:lnTo>
                  <a:lnTo>
                    <a:pt x="359092" y="70993"/>
                  </a:lnTo>
                  <a:close/>
                </a:path>
                <a:path extrusionOk="0" h="488314" w="815340">
                  <a:moveTo>
                    <a:pt x="441591" y="338213"/>
                  </a:moveTo>
                  <a:lnTo>
                    <a:pt x="428879" y="312813"/>
                  </a:lnTo>
                  <a:lnTo>
                    <a:pt x="423113" y="309003"/>
                  </a:lnTo>
                  <a:lnTo>
                    <a:pt x="416306" y="307733"/>
                  </a:lnTo>
                  <a:lnTo>
                    <a:pt x="399542" y="307733"/>
                  </a:lnTo>
                  <a:lnTo>
                    <a:pt x="399161" y="307809"/>
                  </a:lnTo>
                  <a:lnTo>
                    <a:pt x="399161" y="339483"/>
                  </a:lnTo>
                  <a:lnTo>
                    <a:pt x="398399" y="344563"/>
                  </a:lnTo>
                  <a:lnTo>
                    <a:pt x="396367" y="352183"/>
                  </a:lnTo>
                  <a:lnTo>
                    <a:pt x="393573" y="363613"/>
                  </a:lnTo>
                  <a:lnTo>
                    <a:pt x="380365" y="364883"/>
                  </a:lnTo>
                  <a:lnTo>
                    <a:pt x="391795" y="334403"/>
                  </a:lnTo>
                  <a:lnTo>
                    <a:pt x="398780" y="334403"/>
                  </a:lnTo>
                  <a:lnTo>
                    <a:pt x="399034" y="336943"/>
                  </a:lnTo>
                  <a:lnTo>
                    <a:pt x="399161" y="339483"/>
                  </a:lnTo>
                  <a:lnTo>
                    <a:pt x="399161" y="307809"/>
                  </a:lnTo>
                  <a:lnTo>
                    <a:pt x="358495" y="324243"/>
                  </a:lnTo>
                  <a:lnTo>
                    <a:pt x="338518" y="357263"/>
                  </a:lnTo>
                  <a:lnTo>
                    <a:pt x="322707" y="418223"/>
                  </a:lnTo>
                  <a:lnTo>
                    <a:pt x="320421" y="442353"/>
                  </a:lnTo>
                  <a:lnTo>
                    <a:pt x="321818" y="447433"/>
                  </a:lnTo>
                  <a:lnTo>
                    <a:pt x="324612" y="451243"/>
                  </a:lnTo>
                  <a:lnTo>
                    <a:pt x="327406" y="456323"/>
                  </a:lnTo>
                  <a:lnTo>
                    <a:pt x="332105" y="460133"/>
                  </a:lnTo>
                  <a:lnTo>
                    <a:pt x="338709" y="461403"/>
                  </a:lnTo>
                  <a:lnTo>
                    <a:pt x="345186" y="463943"/>
                  </a:lnTo>
                  <a:lnTo>
                    <a:pt x="353314" y="465213"/>
                  </a:lnTo>
                  <a:lnTo>
                    <a:pt x="362712" y="463943"/>
                  </a:lnTo>
                  <a:lnTo>
                    <a:pt x="369874" y="463943"/>
                  </a:lnTo>
                  <a:lnTo>
                    <a:pt x="376516" y="462673"/>
                  </a:lnTo>
                  <a:lnTo>
                    <a:pt x="382638" y="460133"/>
                  </a:lnTo>
                  <a:lnTo>
                    <a:pt x="388239" y="457593"/>
                  </a:lnTo>
                  <a:lnTo>
                    <a:pt x="395478" y="455053"/>
                  </a:lnTo>
                  <a:lnTo>
                    <a:pt x="422148" y="422033"/>
                  </a:lnTo>
                  <a:lnTo>
                    <a:pt x="429895" y="394093"/>
                  </a:lnTo>
                  <a:lnTo>
                    <a:pt x="387223" y="397903"/>
                  </a:lnTo>
                  <a:lnTo>
                    <a:pt x="380238" y="424573"/>
                  </a:lnTo>
                  <a:lnTo>
                    <a:pt x="378333" y="429653"/>
                  </a:lnTo>
                  <a:lnTo>
                    <a:pt x="376555" y="433463"/>
                  </a:lnTo>
                  <a:lnTo>
                    <a:pt x="374777" y="436003"/>
                  </a:lnTo>
                  <a:lnTo>
                    <a:pt x="372110" y="437273"/>
                  </a:lnTo>
                  <a:lnTo>
                    <a:pt x="364363" y="437273"/>
                  </a:lnTo>
                  <a:lnTo>
                    <a:pt x="363855" y="434733"/>
                  </a:lnTo>
                  <a:lnTo>
                    <a:pt x="363474" y="433463"/>
                  </a:lnTo>
                  <a:lnTo>
                    <a:pt x="364109" y="428383"/>
                  </a:lnTo>
                  <a:lnTo>
                    <a:pt x="365760" y="422033"/>
                  </a:lnTo>
                  <a:lnTo>
                    <a:pt x="374142" y="389013"/>
                  </a:lnTo>
                  <a:lnTo>
                    <a:pt x="432308" y="383933"/>
                  </a:lnTo>
                  <a:lnTo>
                    <a:pt x="437388" y="364883"/>
                  </a:lnTo>
                  <a:lnTo>
                    <a:pt x="439762" y="353453"/>
                  </a:lnTo>
                  <a:lnTo>
                    <a:pt x="441185" y="344563"/>
                  </a:lnTo>
                  <a:lnTo>
                    <a:pt x="441591" y="338213"/>
                  </a:lnTo>
                  <a:close/>
                </a:path>
                <a:path extrusionOk="0" h="488314" w="815340">
                  <a:moveTo>
                    <a:pt x="538861" y="35433"/>
                  </a:moveTo>
                  <a:lnTo>
                    <a:pt x="536829" y="30353"/>
                  </a:lnTo>
                  <a:lnTo>
                    <a:pt x="528701" y="24003"/>
                  </a:lnTo>
                  <a:lnTo>
                    <a:pt x="522859" y="22733"/>
                  </a:lnTo>
                  <a:lnTo>
                    <a:pt x="515239" y="22733"/>
                  </a:lnTo>
                  <a:lnTo>
                    <a:pt x="503809" y="25285"/>
                  </a:lnTo>
                  <a:lnTo>
                    <a:pt x="498335" y="29083"/>
                  </a:lnTo>
                  <a:lnTo>
                    <a:pt x="492887" y="31635"/>
                  </a:lnTo>
                  <a:lnTo>
                    <a:pt x="487553" y="36703"/>
                  </a:lnTo>
                  <a:lnTo>
                    <a:pt x="482333" y="43053"/>
                  </a:lnTo>
                  <a:lnTo>
                    <a:pt x="478548" y="35433"/>
                  </a:lnTo>
                  <a:lnTo>
                    <a:pt x="473290" y="30353"/>
                  </a:lnTo>
                  <a:lnTo>
                    <a:pt x="466547" y="27825"/>
                  </a:lnTo>
                  <a:lnTo>
                    <a:pt x="452107" y="27825"/>
                  </a:lnTo>
                  <a:lnTo>
                    <a:pt x="424942" y="46875"/>
                  </a:lnTo>
                  <a:lnTo>
                    <a:pt x="429387" y="32893"/>
                  </a:lnTo>
                  <a:lnTo>
                    <a:pt x="385064" y="35433"/>
                  </a:lnTo>
                  <a:lnTo>
                    <a:pt x="346583" y="187833"/>
                  </a:lnTo>
                  <a:lnTo>
                    <a:pt x="390144" y="184035"/>
                  </a:lnTo>
                  <a:lnTo>
                    <a:pt x="416814" y="78625"/>
                  </a:lnTo>
                  <a:lnTo>
                    <a:pt x="419989" y="67183"/>
                  </a:lnTo>
                  <a:lnTo>
                    <a:pt x="420751" y="64643"/>
                  </a:lnTo>
                  <a:lnTo>
                    <a:pt x="421386" y="62103"/>
                  </a:lnTo>
                  <a:lnTo>
                    <a:pt x="422656" y="60833"/>
                  </a:lnTo>
                  <a:lnTo>
                    <a:pt x="424561" y="58293"/>
                  </a:lnTo>
                  <a:lnTo>
                    <a:pt x="426339" y="57035"/>
                  </a:lnTo>
                  <a:lnTo>
                    <a:pt x="428244" y="55753"/>
                  </a:lnTo>
                  <a:lnTo>
                    <a:pt x="433451" y="55753"/>
                  </a:lnTo>
                  <a:lnTo>
                    <a:pt x="434975" y="57035"/>
                  </a:lnTo>
                  <a:lnTo>
                    <a:pt x="434975" y="59575"/>
                  </a:lnTo>
                  <a:lnTo>
                    <a:pt x="434543" y="63385"/>
                  </a:lnTo>
                  <a:lnTo>
                    <a:pt x="433425" y="68453"/>
                  </a:lnTo>
                  <a:lnTo>
                    <a:pt x="431634" y="77343"/>
                  </a:lnTo>
                  <a:lnTo>
                    <a:pt x="429133" y="86233"/>
                  </a:lnTo>
                  <a:lnTo>
                    <a:pt x="404749" y="182753"/>
                  </a:lnTo>
                  <a:lnTo>
                    <a:pt x="448310" y="180225"/>
                  </a:lnTo>
                  <a:lnTo>
                    <a:pt x="473456" y="81153"/>
                  </a:lnTo>
                  <a:lnTo>
                    <a:pt x="476758" y="67183"/>
                  </a:lnTo>
                  <a:lnTo>
                    <a:pt x="479285" y="59575"/>
                  </a:lnTo>
                  <a:lnTo>
                    <a:pt x="480936" y="57035"/>
                  </a:lnTo>
                  <a:lnTo>
                    <a:pt x="481533" y="55753"/>
                  </a:lnTo>
                  <a:lnTo>
                    <a:pt x="482727" y="53225"/>
                  </a:lnTo>
                  <a:lnTo>
                    <a:pt x="485140" y="51943"/>
                  </a:lnTo>
                  <a:lnTo>
                    <a:pt x="491363" y="50685"/>
                  </a:lnTo>
                  <a:lnTo>
                    <a:pt x="493014" y="53225"/>
                  </a:lnTo>
                  <a:lnTo>
                    <a:pt x="493141" y="58293"/>
                  </a:lnTo>
                  <a:lnTo>
                    <a:pt x="491490" y="67183"/>
                  </a:lnTo>
                  <a:lnTo>
                    <a:pt x="488315" y="79883"/>
                  </a:lnTo>
                  <a:lnTo>
                    <a:pt x="463169" y="178943"/>
                  </a:lnTo>
                  <a:lnTo>
                    <a:pt x="506730" y="175133"/>
                  </a:lnTo>
                  <a:lnTo>
                    <a:pt x="534162" y="67183"/>
                  </a:lnTo>
                  <a:lnTo>
                    <a:pt x="538708" y="43053"/>
                  </a:lnTo>
                  <a:lnTo>
                    <a:pt x="538784" y="41783"/>
                  </a:lnTo>
                  <a:lnTo>
                    <a:pt x="538861" y="35433"/>
                  </a:lnTo>
                  <a:close/>
                </a:path>
                <a:path extrusionOk="0" h="488314" w="815340">
                  <a:moveTo>
                    <a:pt x="564769" y="307733"/>
                  </a:moveTo>
                  <a:lnTo>
                    <a:pt x="562737" y="303923"/>
                  </a:lnTo>
                  <a:lnTo>
                    <a:pt x="554863" y="297573"/>
                  </a:lnTo>
                  <a:lnTo>
                    <a:pt x="549008" y="295033"/>
                  </a:lnTo>
                  <a:lnTo>
                    <a:pt x="541401" y="296303"/>
                  </a:lnTo>
                  <a:lnTo>
                    <a:pt x="535178" y="296303"/>
                  </a:lnTo>
                  <a:lnTo>
                    <a:pt x="508889" y="315353"/>
                  </a:lnTo>
                  <a:lnTo>
                    <a:pt x="513207" y="301383"/>
                  </a:lnTo>
                  <a:lnTo>
                    <a:pt x="467487" y="305193"/>
                  </a:lnTo>
                  <a:lnTo>
                    <a:pt x="428879" y="456323"/>
                  </a:lnTo>
                  <a:lnTo>
                    <a:pt x="473837" y="452513"/>
                  </a:lnTo>
                  <a:lnTo>
                    <a:pt x="502793" y="339483"/>
                  </a:lnTo>
                  <a:lnTo>
                    <a:pt x="504952" y="331863"/>
                  </a:lnTo>
                  <a:lnTo>
                    <a:pt x="507987" y="326783"/>
                  </a:lnTo>
                  <a:lnTo>
                    <a:pt x="510286" y="325513"/>
                  </a:lnTo>
                  <a:lnTo>
                    <a:pt x="516509" y="324243"/>
                  </a:lnTo>
                  <a:lnTo>
                    <a:pt x="518160" y="325513"/>
                  </a:lnTo>
                  <a:lnTo>
                    <a:pt x="518287" y="329323"/>
                  </a:lnTo>
                  <a:lnTo>
                    <a:pt x="517017" y="335673"/>
                  </a:lnTo>
                  <a:lnTo>
                    <a:pt x="514337" y="347103"/>
                  </a:lnTo>
                  <a:lnTo>
                    <a:pt x="487680" y="451243"/>
                  </a:lnTo>
                  <a:lnTo>
                    <a:pt x="532638" y="448703"/>
                  </a:lnTo>
                  <a:lnTo>
                    <a:pt x="561797" y="333133"/>
                  </a:lnTo>
                  <a:lnTo>
                    <a:pt x="563397" y="325513"/>
                  </a:lnTo>
                  <a:lnTo>
                    <a:pt x="563587" y="324243"/>
                  </a:lnTo>
                  <a:lnTo>
                    <a:pt x="564375" y="319163"/>
                  </a:lnTo>
                  <a:lnTo>
                    <a:pt x="564667" y="315353"/>
                  </a:lnTo>
                  <a:lnTo>
                    <a:pt x="564769" y="307733"/>
                  </a:lnTo>
                  <a:close/>
                </a:path>
                <a:path extrusionOk="0" h="488314" w="815340">
                  <a:moveTo>
                    <a:pt x="675093" y="315353"/>
                  </a:moveTo>
                  <a:lnTo>
                    <a:pt x="643585" y="288683"/>
                  </a:lnTo>
                  <a:lnTo>
                    <a:pt x="635254" y="288683"/>
                  </a:lnTo>
                  <a:lnTo>
                    <a:pt x="596595" y="303923"/>
                  </a:lnTo>
                  <a:lnTo>
                    <a:pt x="590956" y="307733"/>
                  </a:lnTo>
                  <a:lnTo>
                    <a:pt x="571487" y="347103"/>
                  </a:lnTo>
                  <a:lnTo>
                    <a:pt x="560578" y="390283"/>
                  </a:lnTo>
                  <a:lnTo>
                    <a:pt x="556183" y="418223"/>
                  </a:lnTo>
                  <a:lnTo>
                    <a:pt x="556514" y="424573"/>
                  </a:lnTo>
                  <a:lnTo>
                    <a:pt x="579272" y="446163"/>
                  </a:lnTo>
                  <a:lnTo>
                    <a:pt x="595884" y="446163"/>
                  </a:lnTo>
                  <a:lnTo>
                    <a:pt x="632866" y="432193"/>
                  </a:lnTo>
                  <a:lnTo>
                    <a:pt x="642239" y="423303"/>
                  </a:lnTo>
                  <a:lnTo>
                    <a:pt x="645744" y="419493"/>
                  </a:lnTo>
                  <a:lnTo>
                    <a:pt x="662686" y="376313"/>
                  </a:lnTo>
                  <a:lnTo>
                    <a:pt x="622554" y="380123"/>
                  </a:lnTo>
                  <a:lnTo>
                    <a:pt x="617982" y="397903"/>
                  </a:lnTo>
                  <a:lnTo>
                    <a:pt x="615950" y="405523"/>
                  </a:lnTo>
                  <a:lnTo>
                    <a:pt x="614172" y="410603"/>
                  </a:lnTo>
                  <a:lnTo>
                    <a:pt x="612267" y="414413"/>
                  </a:lnTo>
                  <a:lnTo>
                    <a:pt x="610489" y="416953"/>
                  </a:lnTo>
                  <a:lnTo>
                    <a:pt x="608076" y="418223"/>
                  </a:lnTo>
                  <a:lnTo>
                    <a:pt x="605028" y="418223"/>
                  </a:lnTo>
                  <a:lnTo>
                    <a:pt x="602488" y="419493"/>
                  </a:lnTo>
                  <a:lnTo>
                    <a:pt x="600837" y="418223"/>
                  </a:lnTo>
                  <a:lnTo>
                    <a:pt x="599567" y="413143"/>
                  </a:lnTo>
                  <a:lnTo>
                    <a:pt x="599948" y="408063"/>
                  </a:lnTo>
                  <a:lnTo>
                    <a:pt x="619506" y="331863"/>
                  </a:lnTo>
                  <a:lnTo>
                    <a:pt x="621157" y="325513"/>
                  </a:lnTo>
                  <a:lnTo>
                    <a:pt x="622681" y="320433"/>
                  </a:lnTo>
                  <a:lnTo>
                    <a:pt x="624078" y="319163"/>
                  </a:lnTo>
                  <a:lnTo>
                    <a:pt x="625475" y="316623"/>
                  </a:lnTo>
                  <a:lnTo>
                    <a:pt x="627380" y="315353"/>
                  </a:lnTo>
                  <a:lnTo>
                    <a:pt x="632587" y="315353"/>
                  </a:lnTo>
                  <a:lnTo>
                    <a:pt x="634111" y="316623"/>
                  </a:lnTo>
                  <a:lnTo>
                    <a:pt x="634873" y="320433"/>
                  </a:lnTo>
                  <a:lnTo>
                    <a:pt x="634365" y="324243"/>
                  </a:lnTo>
                  <a:lnTo>
                    <a:pt x="632841" y="330593"/>
                  </a:lnTo>
                  <a:lnTo>
                    <a:pt x="628396" y="348373"/>
                  </a:lnTo>
                  <a:lnTo>
                    <a:pt x="670814" y="344563"/>
                  </a:lnTo>
                  <a:lnTo>
                    <a:pt x="673074" y="334403"/>
                  </a:lnTo>
                  <a:lnTo>
                    <a:pt x="674522" y="325513"/>
                  </a:lnTo>
                  <a:lnTo>
                    <a:pt x="675055" y="319163"/>
                  </a:lnTo>
                  <a:lnTo>
                    <a:pt x="675093" y="315353"/>
                  </a:lnTo>
                  <a:close/>
                </a:path>
                <a:path extrusionOk="0" h="488314" w="815340">
                  <a:moveTo>
                    <a:pt x="693039" y="44958"/>
                  </a:moveTo>
                  <a:lnTo>
                    <a:pt x="692873" y="38354"/>
                  </a:lnTo>
                  <a:lnTo>
                    <a:pt x="692785" y="34671"/>
                  </a:lnTo>
                  <a:lnTo>
                    <a:pt x="691388" y="29718"/>
                  </a:lnTo>
                  <a:lnTo>
                    <a:pt x="688721" y="25146"/>
                  </a:lnTo>
                  <a:lnTo>
                    <a:pt x="686054" y="20447"/>
                  </a:lnTo>
                  <a:lnTo>
                    <a:pt x="681482" y="16891"/>
                  </a:lnTo>
                  <a:lnTo>
                    <a:pt x="675005" y="14351"/>
                  </a:lnTo>
                  <a:lnTo>
                    <a:pt x="668528" y="11938"/>
                  </a:lnTo>
                  <a:lnTo>
                    <a:pt x="660273" y="11049"/>
                  </a:lnTo>
                  <a:lnTo>
                    <a:pt x="650240" y="11811"/>
                  </a:lnTo>
                  <a:lnTo>
                    <a:pt x="649732" y="11887"/>
                  </a:lnTo>
                  <a:lnTo>
                    <a:pt x="649732" y="43180"/>
                  </a:lnTo>
                  <a:lnTo>
                    <a:pt x="648843" y="48006"/>
                  </a:lnTo>
                  <a:lnTo>
                    <a:pt x="646823" y="56172"/>
                  </a:lnTo>
                  <a:lnTo>
                    <a:pt x="627456" y="132334"/>
                  </a:lnTo>
                  <a:lnTo>
                    <a:pt x="625983" y="136525"/>
                  </a:lnTo>
                  <a:lnTo>
                    <a:pt x="624586" y="138557"/>
                  </a:lnTo>
                  <a:lnTo>
                    <a:pt x="623316" y="140589"/>
                  </a:lnTo>
                  <a:lnTo>
                    <a:pt x="621284" y="141732"/>
                  </a:lnTo>
                  <a:lnTo>
                    <a:pt x="618617" y="141986"/>
                  </a:lnTo>
                  <a:lnTo>
                    <a:pt x="615950" y="142113"/>
                  </a:lnTo>
                  <a:lnTo>
                    <a:pt x="614553" y="141224"/>
                  </a:lnTo>
                  <a:lnTo>
                    <a:pt x="613854" y="137414"/>
                  </a:lnTo>
                  <a:lnTo>
                    <a:pt x="613867" y="136525"/>
                  </a:lnTo>
                  <a:lnTo>
                    <a:pt x="614553" y="132334"/>
                  </a:lnTo>
                  <a:lnTo>
                    <a:pt x="616458" y="125222"/>
                  </a:lnTo>
                  <a:lnTo>
                    <a:pt x="633984" y="55753"/>
                  </a:lnTo>
                  <a:lnTo>
                    <a:pt x="635762" y="49022"/>
                  </a:lnTo>
                  <a:lnTo>
                    <a:pt x="637413" y="44069"/>
                  </a:lnTo>
                  <a:lnTo>
                    <a:pt x="638810" y="42037"/>
                  </a:lnTo>
                  <a:lnTo>
                    <a:pt x="640207" y="39878"/>
                  </a:lnTo>
                  <a:lnTo>
                    <a:pt x="642239" y="38735"/>
                  </a:lnTo>
                  <a:lnTo>
                    <a:pt x="644906" y="38608"/>
                  </a:lnTo>
                  <a:lnTo>
                    <a:pt x="647573" y="38354"/>
                  </a:lnTo>
                  <a:lnTo>
                    <a:pt x="649097" y="39243"/>
                  </a:lnTo>
                  <a:lnTo>
                    <a:pt x="649351" y="41148"/>
                  </a:lnTo>
                  <a:lnTo>
                    <a:pt x="649732" y="43180"/>
                  </a:lnTo>
                  <a:lnTo>
                    <a:pt x="649732" y="11887"/>
                  </a:lnTo>
                  <a:lnTo>
                    <a:pt x="641489" y="12979"/>
                  </a:lnTo>
                  <a:lnTo>
                    <a:pt x="606844" y="30505"/>
                  </a:lnTo>
                  <a:lnTo>
                    <a:pt x="587895" y="65062"/>
                  </a:lnTo>
                  <a:lnTo>
                    <a:pt x="575183" y="113919"/>
                  </a:lnTo>
                  <a:lnTo>
                    <a:pt x="570357" y="148971"/>
                  </a:lnTo>
                  <a:lnTo>
                    <a:pt x="571627" y="154305"/>
                  </a:lnTo>
                  <a:lnTo>
                    <a:pt x="576961" y="162687"/>
                  </a:lnTo>
                  <a:lnTo>
                    <a:pt x="581533" y="165735"/>
                  </a:lnTo>
                  <a:lnTo>
                    <a:pt x="587756" y="167386"/>
                  </a:lnTo>
                  <a:lnTo>
                    <a:pt x="594106" y="169164"/>
                  </a:lnTo>
                  <a:lnTo>
                    <a:pt x="644398" y="159766"/>
                  </a:lnTo>
                  <a:lnTo>
                    <a:pt x="669988" y="130771"/>
                  </a:lnTo>
                  <a:lnTo>
                    <a:pt x="688975" y="63627"/>
                  </a:lnTo>
                  <a:lnTo>
                    <a:pt x="691642" y="52832"/>
                  </a:lnTo>
                  <a:lnTo>
                    <a:pt x="693039" y="44958"/>
                  </a:lnTo>
                  <a:close/>
                </a:path>
                <a:path extrusionOk="0" h="488314" w="815340">
                  <a:moveTo>
                    <a:pt x="789457" y="310273"/>
                  </a:moveTo>
                  <a:lnTo>
                    <a:pt x="764273" y="279793"/>
                  </a:lnTo>
                  <a:lnTo>
                    <a:pt x="747522" y="279793"/>
                  </a:lnTo>
                  <a:lnTo>
                    <a:pt x="747141" y="279869"/>
                  </a:lnTo>
                  <a:lnTo>
                    <a:pt x="747141" y="311543"/>
                  </a:lnTo>
                  <a:lnTo>
                    <a:pt x="746252" y="316623"/>
                  </a:lnTo>
                  <a:lnTo>
                    <a:pt x="744220" y="324243"/>
                  </a:lnTo>
                  <a:lnTo>
                    <a:pt x="741426" y="335673"/>
                  </a:lnTo>
                  <a:lnTo>
                    <a:pt x="728345" y="336943"/>
                  </a:lnTo>
                  <a:lnTo>
                    <a:pt x="733298" y="316623"/>
                  </a:lnTo>
                  <a:lnTo>
                    <a:pt x="734949" y="311543"/>
                  </a:lnTo>
                  <a:lnTo>
                    <a:pt x="737489" y="307733"/>
                  </a:lnTo>
                  <a:lnTo>
                    <a:pt x="739648" y="306463"/>
                  </a:lnTo>
                  <a:lnTo>
                    <a:pt x="745236" y="306463"/>
                  </a:lnTo>
                  <a:lnTo>
                    <a:pt x="746633" y="307733"/>
                  </a:lnTo>
                  <a:lnTo>
                    <a:pt x="747141" y="311543"/>
                  </a:lnTo>
                  <a:lnTo>
                    <a:pt x="747141" y="279869"/>
                  </a:lnTo>
                  <a:lnTo>
                    <a:pt x="706386" y="296303"/>
                  </a:lnTo>
                  <a:lnTo>
                    <a:pt x="686447" y="329323"/>
                  </a:lnTo>
                  <a:lnTo>
                    <a:pt x="672465" y="382663"/>
                  </a:lnTo>
                  <a:lnTo>
                    <a:pt x="668299" y="410603"/>
                  </a:lnTo>
                  <a:lnTo>
                    <a:pt x="668401" y="414413"/>
                  </a:lnTo>
                  <a:lnTo>
                    <a:pt x="669798" y="419493"/>
                  </a:lnTo>
                  <a:lnTo>
                    <a:pt x="675386" y="428383"/>
                  </a:lnTo>
                  <a:lnTo>
                    <a:pt x="680085" y="432193"/>
                  </a:lnTo>
                  <a:lnTo>
                    <a:pt x="693166" y="437273"/>
                  </a:lnTo>
                  <a:lnTo>
                    <a:pt x="710692" y="437273"/>
                  </a:lnTo>
                  <a:lnTo>
                    <a:pt x="749808" y="422033"/>
                  </a:lnTo>
                  <a:lnTo>
                    <a:pt x="772541" y="387743"/>
                  </a:lnTo>
                  <a:lnTo>
                    <a:pt x="774954" y="377583"/>
                  </a:lnTo>
                  <a:lnTo>
                    <a:pt x="777748" y="366153"/>
                  </a:lnTo>
                  <a:lnTo>
                    <a:pt x="735076" y="369963"/>
                  </a:lnTo>
                  <a:lnTo>
                    <a:pt x="728091" y="397903"/>
                  </a:lnTo>
                  <a:lnTo>
                    <a:pt x="726313" y="402983"/>
                  </a:lnTo>
                  <a:lnTo>
                    <a:pt x="724408" y="405523"/>
                  </a:lnTo>
                  <a:lnTo>
                    <a:pt x="722630" y="408063"/>
                  </a:lnTo>
                  <a:lnTo>
                    <a:pt x="719963" y="409333"/>
                  </a:lnTo>
                  <a:lnTo>
                    <a:pt x="716661" y="410603"/>
                  </a:lnTo>
                  <a:lnTo>
                    <a:pt x="713867" y="410603"/>
                  </a:lnTo>
                  <a:lnTo>
                    <a:pt x="712216" y="409333"/>
                  </a:lnTo>
                  <a:lnTo>
                    <a:pt x="711835" y="408063"/>
                  </a:lnTo>
                  <a:lnTo>
                    <a:pt x="711327" y="405523"/>
                  </a:lnTo>
                  <a:lnTo>
                    <a:pt x="711962" y="401713"/>
                  </a:lnTo>
                  <a:lnTo>
                    <a:pt x="713740" y="394093"/>
                  </a:lnTo>
                  <a:lnTo>
                    <a:pt x="721995" y="361073"/>
                  </a:lnTo>
                  <a:lnTo>
                    <a:pt x="780288" y="357263"/>
                  </a:lnTo>
                  <a:lnTo>
                    <a:pt x="785368" y="336943"/>
                  </a:lnTo>
                  <a:lnTo>
                    <a:pt x="787666" y="326783"/>
                  </a:lnTo>
                  <a:lnTo>
                    <a:pt x="789063" y="317893"/>
                  </a:lnTo>
                  <a:lnTo>
                    <a:pt x="789457" y="310273"/>
                  </a:lnTo>
                  <a:close/>
                </a:path>
                <a:path extrusionOk="0" h="488314" w="815340">
                  <a:moveTo>
                    <a:pt x="815086" y="12573"/>
                  </a:moveTo>
                  <a:lnTo>
                    <a:pt x="813181" y="8128"/>
                  </a:lnTo>
                  <a:lnTo>
                    <a:pt x="805180" y="1397"/>
                  </a:lnTo>
                  <a:lnTo>
                    <a:pt x="799338" y="0"/>
                  </a:lnTo>
                  <a:lnTo>
                    <a:pt x="785495" y="1143"/>
                  </a:lnTo>
                  <a:lnTo>
                    <a:pt x="779780" y="2921"/>
                  </a:lnTo>
                  <a:lnTo>
                    <a:pt x="768858" y="9271"/>
                  </a:lnTo>
                  <a:lnTo>
                    <a:pt x="763905" y="13716"/>
                  </a:lnTo>
                  <a:lnTo>
                    <a:pt x="759206" y="19558"/>
                  </a:lnTo>
                  <a:lnTo>
                    <a:pt x="763524" y="5588"/>
                  </a:lnTo>
                  <a:lnTo>
                    <a:pt x="717804" y="9144"/>
                  </a:lnTo>
                  <a:lnTo>
                    <a:pt x="679196" y="160782"/>
                  </a:lnTo>
                  <a:lnTo>
                    <a:pt x="724154" y="157226"/>
                  </a:lnTo>
                  <a:lnTo>
                    <a:pt x="753148" y="43180"/>
                  </a:lnTo>
                  <a:lnTo>
                    <a:pt x="755269" y="36322"/>
                  </a:lnTo>
                  <a:lnTo>
                    <a:pt x="756793" y="33528"/>
                  </a:lnTo>
                  <a:lnTo>
                    <a:pt x="758317" y="30861"/>
                  </a:lnTo>
                  <a:lnTo>
                    <a:pt x="760603" y="29464"/>
                  </a:lnTo>
                  <a:lnTo>
                    <a:pt x="766826" y="28956"/>
                  </a:lnTo>
                  <a:lnTo>
                    <a:pt x="768477" y="29845"/>
                  </a:lnTo>
                  <a:lnTo>
                    <a:pt x="768553" y="34671"/>
                  </a:lnTo>
                  <a:lnTo>
                    <a:pt x="767334" y="40767"/>
                  </a:lnTo>
                  <a:lnTo>
                    <a:pt x="763397" y="56172"/>
                  </a:lnTo>
                  <a:lnTo>
                    <a:pt x="737997" y="156210"/>
                  </a:lnTo>
                  <a:lnTo>
                    <a:pt x="782955" y="152654"/>
                  </a:lnTo>
                  <a:lnTo>
                    <a:pt x="810006" y="46355"/>
                  </a:lnTo>
                  <a:lnTo>
                    <a:pt x="813777" y="28956"/>
                  </a:lnTo>
                  <a:lnTo>
                    <a:pt x="814692" y="22999"/>
                  </a:lnTo>
                  <a:lnTo>
                    <a:pt x="814971" y="19558"/>
                  </a:lnTo>
                  <a:lnTo>
                    <a:pt x="815086" y="12573"/>
                  </a:lnTo>
                  <a:close/>
                </a:path>
              </a:pathLst>
            </a:custGeom>
            <a:solidFill>
              <a:srgbClr val="6F2F9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412" name="Google Shape;412;p15"/>
            <p:cNvPicPr preferRelativeResize="0"/>
            <p:nvPr/>
          </p:nvPicPr>
          <p:blipFill rotWithShape="1">
            <a:blip r:embed="rId11">
              <a:alphaModFix/>
            </a:blip>
            <a:srcRect b="0" l="0" r="0" t="0"/>
            <a:stretch/>
          </p:blipFill>
          <p:spPr>
            <a:xfrm>
              <a:off x="3467100" y="3291840"/>
              <a:ext cx="2959607" cy="740664"/>
            </a:xfrm>
            <a:prstGeom prst="rect">
              <a:avLst/>
            </a:prstGeom>
            <a:noFill/>
            <a:ln>
              <a:noFill/>
            </a:ln>
          </p:spPr>
        </p:pic>
      </p:grpSp>
      <p:sp>
        <p:nvSpPr>
          <p:cNvPr id="413" name="Google Shape;413;p15"/>
          <p:cNvSpPr txBox="1"/>
          <p:nvPr/>
        </p:nvSpPr>
        <p:spPr>
          <a:xfrm>
            <a:off x="3687571" y="3420236"/>
            <a:ext cx="2517775" cy="3911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Impact"/>
                <a:ea typeface="Impact"/>
                <a:cs typeface="Impact"/>
                <a:sym typeface="Impact"/>
              </a:rPr>
              <a:t>Newspaper Reading</a:t>
            </a:r>
            <a:endParaRPr sz="2400">
              <a:solidFill>
                <a:schemeClr val="dk1"/>
              </a:solidFill>
              <a:latin typeface="Impact"/>
              <a:ea typeface="Impact"/>
              <a:cs typeface="Impact"/>
              <a:sym typeface="Impact"/>
            </a:endParaRPr>
          </a:p>
        </p:txBody>
      </p:sp>
      <p:grpSp>
        <p:nvGrpSpPr>
          <p:cNvPr id="414" name="Google Shape;414;p15"/>
          <p:cNvGrpSpPr/>
          <p:nvPr/>
        </p:nvGrpSpPr>
        <p:grpSpPr>
          <a:xfrm>
            <a:off x="657605" y="646937"/>
            <a:ext cx="2169160" cy="523240"/>
            <a:chOff x="657605" y="646937"/>
            <a:chExt cx="2169160" cy="523240"/>
          </a:xfrm>
        </p:grpSpPr>
        <p:sp>
          <p:nvSpPr>
            <p:cNvPr id="415" name="Google Shape;415;p15"/>
            <p:cNvSpPr/>
            <p:nvPr/>
          </p:nvSpPr>
          <p:spPr>
            <a:xfrm>
              <a:off x="657605" y="646937"/>
              <a:ext cx="2169160" cy="523240"/>
            </a:xfrm>
            <a:custGeom>
              <a:rect b="b" l="l" r="r" t="t"/>
              <a:pathLst>
                <a:path extrusionOk="0" h="523240" w="2169160">
                  <a:moveTo>
                    <a:pt x="2081530" y="0"/>
                  </a:moveTo>
                  <a:lnTo>
                    <a:pt x="87122" y="0"/>
                  </a:lnTo>
                  <a:lnTo>
                    <a:pt x="53208" y="6844"/>
                  </a:lnTo>
                  <a:lnTo>
                    <a:pt x="25515" y="25511"/>
                  </a:lnTo>
                  <a:lnTo>
                    <a:pt x="6845" y="53203"/>
                  </a:lnTo>
                  <a:lnTo>
                    <a:pt x="0" y="87122"/>
                  </a:lnTo>
                  <a:lnTo>
                    <a:pt x="0" y="435610"/>
                  </a:lnTo>
                  <a:lnTo>
                    <a:pt x="6845" y="469528"/>
                  </a:lnTo>
                  <a:lnTo>
                    <a:pt x="25515" y="497220"/>
                  </a:lnTo>
                  <a:lnTo>
                    <a:pt x="53208" y="515887"/>
                  </a:lnTo>
                  <a:lnTo>
                    <a:pt x="87122" y="522732"/>
                  </a:lnTo>
                  <a:lnTo>
                    <a:pt x="2081530" y="522732"/>
                  </a:lnTo>
                  <a:lnTo>
                    <a:pt x="2115448" y="515887"/>
                  </a:lnTo>
                  <a:lnTo>
                    <a:pt x="2143140" y="497220"/>
                  </a:lnTo>
                  <a:lnTo>
                    <a:pt x="2161807" y="469528"/>
                  </a:lnTo>
                  <a:lnTo>
                    <a:pt x="2168652" y="435610"/>
                  </a:lnTo>
                  <a:lnTo>
                    <a:pt x="2168652" y="87122"/>
                  </a:lnTo>
                  <a:lnTo>
                    <a:pt x="2161807" y="53203"/>
                  </a:lnTo>
                  <a:lnTo>
                    <a:pt x="2143140" y="25511"/>
                  </a:lnTo>
                  <a:lnTo>
                    <a:pt x="2115448" y="6844"/>
                  </a:lnTo>
                  <a:lnTo>
                    <a:pt x="2081530" y="0"/>
                  </a:lnTo>
                  <a:close/>
                </a:path>
              </a:pathLst>
            </a:custGeom>
            <a:solidFill>
              <a:srgbClr val="ED801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6" name="Google Shape;416;p15"/>
            <p:cNvSpPr/>
            <p:nvPr/>
          </p:nvSpPr>
          <p:spPr>
            <a:xfrm>
              <a:off x="657605" y="646937"/>
              <a:ext cx="2169160" cy="523240"/>
            </a:xfrm>
            <a:custGeom>
              <a:rect b="b" l="l" r="r" t="t"/>
              <a:pathLst>
                <a:path extrusionOk="0" h="523240" w="2169160">
                  <a:moveTo>
                    <a:pt x="0" y="87122"/>
                  </a:moveTo>
                  <a:lnTo>
                    <a:pt x="6845" y="53203"/>
                  </a:lnTo>
                  <a:lnTo>
                    <a:pt x="25515" y="25511"/>
                  </a:lnTo>
                  <a:lnTo>
                    <a:pt x="53208" y="6844"/>
                  </a:lnTo>
                  <a:lnTo>
                    <a:pt x="87122" y="0"/>
                  </a:lnTo>
                  <a:lnTo>
                    <a:pt x="2081530" y="0"/>
                  </a:lnTo>
                  <a:lnTo>
                    <a:pt x="2115448" y="6844"/>
                  </a:lnTo>
                  <a:lnTo>
                    <a:pt x="2143140" y="25511"/>
                  </a:lnTo>
                  <a:lnTo>
                    <a:pt x="2161807" y="53203"/>
                  </a:lnTo>
                  <a:lnTo>
                    <a:pt x="2168652" y="87122"/>
                  </a:lnTo>
                  <a:lnTo>
                    <a:pt x="2168652" y="435610"/>
                  </a:lnTo>
                  <a:lnTo>
                    <a:pt x="2161807" y="469528"/>
                  </a:lnTo>
                  <a:lnTo>
                    <a:pt x="2143140" y="497220"/>
                  </a:lnTo>
                  <a:lnTo>
                    <a:pt x="2115448" y="515887"/>
                  </a:lnTo>
                  <a:lnTo>
                    <a:pt x="2081530" y="522732"/>
                  </a:lnTo>
                  <a:lnTo>
                    <a:pt x="87122" y="522732"/>
                  </a:lnTo>
                  <a:lnTo>
                    <a:pt x="53208" y="515887"/>
                  </a:lnTo>
                  <a:lnTo>
                    <a:pt x="25515" y="497220"/>
                  </a:lnTo>
                  <a:lnTo>
                    <a:pt x="6845" y="469528"/>
                  </a:lnTo>
                  <a:lnTo>
                    <a:pt x="0" y="435610"/>
                  </a:lnTo>
                  <a:lnTo>
                    <a:pt x="0" y="87122"/>
                  </a:lnTo>
                  <a:close/>
                </a:path>
              </a:pathLst>
            </a:custGeom>
            <a:noFill/>
            <a:ln cap="flat" cmpd="sng" w="19800">
              <a:solidFill>
                <a:srgbClr val="AE5C09"/>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17" name="Google Shape;417;p15"/>
          <p:cNvSpPr txBox="1"/>
          <p:nvPr/>
        </p:nvSpPr>
        <p:spPr>
          <a:xfrm>
            <a:off x="1032154" y="619125"/>
            <a:ext cx="1416685" cy="574675"/>
          </a:xfrm>
          <a:prstGeom prst="rect">
            <a:avLst/>
          </a:prstGeom>
          <a:noFill/>
          <a:ln>
            <a:noFill/>
          </a:ln>
        </p:spPr>
        <p:txBody>
          <a:bodyPr anchorCtr="0" anchor="t" bIns="0" lIns="0" spcFirstLastPara="1" rIns="0" wrap="square" tIns="12700">
            <a:spAutoFit/>
          </a:bodyPr>
          <a:lstStyle/>
          <a:p>
            <a:pPr indent="0" lvl="0" marL="0" marR="0" rtl="0" algn="ctr">
              <a:lnSpc>
                <a:spcPct val="100000"/>
              </a:lnSpc>
              <a:spcBef>
                <a:spcPts val="0"/>
              </a:spcBef>
              <a:spcAft>
                <a:spcPts val="0"/>
              </a:spcAft>
              <a:buNone/>
            </a:pPr>
            <a:r>
              <a:rPr lang="en-US" sz="1800">
                <a:solidFill>
                  <a:srgbClr val="92D050"/>
                </a:solidFill>
                <a:latin typeface="Impact"/>
                <a:ea typeface="Impact"/>
                <a:cs typeface="Impact"/>
                <a:sym typeface="Impact"/>
              </a:rPr>
              <a:t>Self composed</a:t>
            </a:r>
            <a:endParaRPr sz="1800">
              <a:solidFill>
                <a:schemeClr val="dk1"/>
              </a:solidFill>
              <a:latin typeface="Impact"/>
              <a:ea typeface="Impact"/>
              <a:cs typeface="Impact"/>
              <a:sym typeface="Impact"/>
            </a:endParaRPr>
          </a:p>
          <a:p>
            <a:pPr indent="0" lvl="0" marL="1905" marR="0" rtl="0" algn="ctr">
              <a:lnSpc>
                <a:spcPct val="100000"/>
              </a:lnSpc>
              <a:spcBef>
                <a:spcPts val="0"/>
              </a:spcBef>
              <a:spcAft>
                <a:spcPts val="0"/>
              </a:spcAft>
              <a:buNone/>
            </a:pPr>
            <a:r>
              <a:rPr lang="en-US" sz="1800">
                <a:solidFill>
                  <a:srgbClr val="92D050"/>
                </a:solidFill>
                <a:latin typeface="Impact"/>
                <a:ea typeface="Impact"/>
                <a:cs typeface="Impact"/>
                <a:sym typeface="Impact"/>
              </a:rPr>
              <a:t>poem</a:t>
            </a:r>
            <a:endParaRPr sz="1800">
              <a:solidFill>
                <a:schemeClr val="dk1"/>
              </a:solidFill>
              <a:latin typeface="Impact"/>
              <a:ea typeface="Impact"/>
              <a:cs typeface="Impact"/>
              <a:sym typeface="Impact"/>
            </a:endParaRPr>
          </a:p>
        </p:txBody>
      </p:sp>
      <p:pic>
        <p:nvPicPr>
          <p:cNvPr id="418" name="Google Shape;418;p15"/>
          <p:cNvPicPr preferRelativeResize="0"/>
          <p:nvPr/>
        </p:nvPicPr>
        <p:blipFill rotWithShape="1">
          <a:blip r:embed="rId12">
            <a:alphaModFix/>
          </a:blip>
          <a:srcRect b="0" l="0" r="0" t="0"/>
          <a:stretch/>
        </p:blipFill>
        <p:spPr>
          <a:xfrm>
            <a:off x="0" y="5753100"/>
            <a:ext cx="9537191" cy="679704"/>
          </a:xfrm>
          <a:prstGeom prst="rect">
            <a:avLst/>
          </a:prstGeom>
          <a:noFill/>
          <a:ln>
            <a:noFill/>
          </a:ln>
        </p:spPr>
      </p:pic>
      <p:sp>
        <p:nvSpPr>
          <p:cNvPr id="419" name="Google Shape;419;p15"/>
          <p:cNvSpPr txBox="1"/>
          <p:nvPr/>
        </p:nvSpPr>
        <p:spPr>
          <a:xfrm>
            <a:off x="78739" y="5668162"/>
            <a:ext cx="11408410" cy="5740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Lucida Sans"/>
                <a:ea typeface="Lucida Sans"/>
                <a:cs typeface="Lucida Sans"/>
                <a:sym typeface="Lucida Sans"/>
              </a:rPr>
              <a:t>“Education is not preparation for life; education is life itself.”	</a:t>
            </a:r>
            <a:r>
              <a:rPr lang="en-US" sz="3600">
                <a:solidFill>
                  <a:schemeClr val="dk1"/>
                </a:solidFill>
                <a:latin typeface="Impact"/>
                <a:ea typeface="Impact"/>
                <a:cs typeface="Impact"/>
                <a:sym typeface="Impact"/>
              </a:rPr>
              <a:t>CLASS-VIII</a:t>
            </a:r>
            <a:endParaRPr sz="3600">
              <a:solidFill>
                <a:schemeClr val="dk1"/>
              </a:solidFill>
              <a:latin typeface="Impact"/>
              <a:ea typeface="Impact"/>
              <a:cs typeface="Impact"/>
              <a:sym typeface="Impac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grpSp>
        <p:nvGrpSpPr>
          <p:cNvPr id="424" name="Google Shape;424;p16"/>
          <p:cNvGrpSpPr/>
          <p:nvPr/>
        </p:nvGrpSpPr>
        <p:grpSpPr>
          <a:xfrm>
            <a:off x="158496" y="0"/>
            <a:ext cx="11445239" cy="801624"/>
            <a:chOff x="158496" y="0"/>
            <a:chExt cx="11445239" cy="801624"/>
          </a:xfrm>
        </p:grpSpPr>
        <p:pic>
          <p:nvPicPr>
            <p:cNvPr id="425" name="Google Shape;425;p16"/>
            <p:cNvPicPr preferRelativeResize="0"/>
            <p:nvPr/>
          </p:nvPicPr>
          <p:blipFill rotWithShape="1">
            <a:blip r:embed="rId3">
              <a:alphaModFix/>
            </a:blip>
            <a:srcRect b="0" l="0" r="0" t="0"/>
            <a:stretch/>
          </p:blipFill>
          <p:spPr>
            <a:xfrm>
              <a:off x="10547604" y="0"/>
              <a:ext cx="1056131" cy="801624"/>
            </a:xfrm>
            <a:prstGeom prst="rect">
              <a:avLst/>
            </a:prstGeom>
            <a:noFill/>
            <a:ln>
              <a:noFill/>
            </a:ln>
          </p:spPr>
        </p:pic>
        <p:pic>
          <p:nvPicPr>
            <p:cNvPr id="426" name="Google Shape;426;p16"/>
            <p:cNvPicPr preferRelativeResize="0"/>
            <p:nvPr/>
          </p:nvPicPr>
          <p:blipFill rotWithShape="1">
            <a:blip r:embed="rId4">
              <a:alphaModFix/>
            </a:blip>
            <a:srcRect b="0" l="0" r="0" t="0"/>
            <a:stretch/>
          </p:blipFill>
          <p:spPr>
            <a:xfrm>
              <a:off x="158496" y="103631"/>
              <a:ext cx="885444" cy="524256"/>
            </a:xfrm>
            <a:prstGeom prst="rect">
              <a:avLst/>
            </a:prstGeom>
            <a:noFill/>
            <a:ln>
              <a:noFill/>
            </a:ln>
          </p:spPr>
        </p:pic>
      </p:grpSp>
      <p:pic>
        <p:nvPicPr>
          <p:cNvPr id="427" name="Google Shape;427;p16"/>
          <p:cNvPicPr preferRelativeResize="0"/>
          <p:nvPr/>
        </p:nvPicPr>
        <p:blipFill rotWithShape="1">
          <a:blip r:embed="rId5">
            <a:alphaModFix/>
          </a:blip>
          <a:srcRect b="0" l="0" r="0" t="0"/>
          <a:stretch/>
        </p:blipFill>
        <p:spPr>
          <a:xfrm>
            <a:off x="8801100" y="970788"/>
            <a:ext cx="2731007" cy="2871216"/>
          </a:xfrm>
          <a:prstGeom prst="rect">
            <a:avLst/>
          </a:prstGeom>
          <a:noFill/>
          <a:ln>
            <a:noFill/>
          </a:ln>
        </p:spPr>
      </p:pic>
      <p:grpSp>
        <p:nvGrpSpPr>
          <p:cNvPr id="428" name="Google Shape;428;p16"/>
          <p:cNvGrpSpPr/>
          <p:nvPr/>
        </p:nvGrpSpPr>
        <p:grpSpPr>
          <a:xfrm>
            <a:off x="5884164" y="970788"/>
            <a:ext cx="4419599" cy="4605528"/>
            <a:chOff x="5884164" y="970788"/>
            <a:chExt cx="4419599" cy="4605528"/>
          </a:xfrm>
        </p:grpSpPr>
        <p:pic>
          <p:nvPicPr>
            <p:cNvPr id="429" name="Google Shape;429;p16"/>
            <p:cNvPicPr preferRelativeResize="0"/>
            <p:nvPr/>
          </p:nvPicPr>
          <p:blipFill rotWithShape="1">
            <a:blip r:embed="rId6">
              <a:alphaModFix/>
            </a:blip>
            <a:srcRect b="0" l="0" r="0" t="0"/>
            <a:stretch/>
          </p:blipFill>
          <p:spPr>
            <a:xfrm>
              <a:off x="5884164" y="970788"/>
              <a:ext cx="2723388" cy="2970276"/>
            </a:xfrm>
            <a:prstGeom prst="rect">
              <a:avLst/>
            </a:prstGeom>
            <a:noFill/>
            <a:ln>
              <a:noFill/>
            </a:ln>
          </p:spPr>
        </p:pic>
        <p:pic>
          <p:nvPicPr>
            <p:cNvPr id="430" name="Google Shape;430;p16"/>
            <p:cNvPicPr preferRelativeResize="0"/>
            <p:nvPr/>
          </p:nvPicPr>
          <p:blipFill rotWithShape="1">
            <a:blip r:embed="rId7">
              <a:alphaModFix/>
            </a:blip>
            <a:srcRect b="0" l="0" r="0" t="0"/>
            <a:stretch/>
          </p:blipFill>
          <p:spPr>
            <a:xfrm>
              <a:off x="7121652" y="3954780"/>
              <a:ext cx="3182111" cy="1621536"/>
            </a:xfrm>
            <a:prstGeom prst="rect">
              <a:avLst/>
            </a:prstGeom>
            <a:noFill/>
            <a:ln>
              <a:noFill/>
            </a:ln>
          </p:spPr>
        </p:pic>
      </p:grpSp>
      <p:pic>
        <p:nvPicPr>
          <p:cNvPr id="431" name="Google Shape;431;p16"/>
          <p:cNvPicPr preferRelativeResize="0"/>
          <p:nvPr/>
        </p:nvPicPr>
        <p:blipFill rotWithShape="1">
          <a:blip r:embed="rId8">
            <a:alphaModFix/>
          </a:blip>
          <a:srcRect b="0" l="0" r="0" t="0"/>
          <a:stretch/>
        </p:blipFill>
        <p:spPr>
          <a:xfrm>
            <a:off x="356615" y="1144524"/>
            <a:ext cx="2709672" cy="4023359"/>
          </a:xfrm>
          <a:prstGeom prst="rect">
            <a:avLst/>
          </a:prstGeom>
          <a:noFill/>
          <a:ln>
            <a:noFill/>
          </a:ln>
        </p:spPr>
      </p:pic>
      <p:sp>
        <p:nvSpPr>
          <p:cNvPr id="432" name="Google Shape;432;p16"/>
          <p:cNvSpPr/>
          <p:nvPr/>
        </p:nvSpPr>
        <p:spPr>
          <a:xfrm>
            <a:off x="129540" y="916939"/>
            <a:ext cx="3164205" cy="4478020"/>
          </a:xfrm>
          <a:custGeom>
            <a:rect b="b" l="l" r="r" t="t"/>
            <a:pathLst>
              <a:path extrusionOk="0" h="4478020" w="3164204">
                <a:moveTo>
                  <a:pt x="2980944" y="182880"/>
                </a:moveTo>
                <a:lnTo>
                  <a:pt x="182880" y="182880"/>
                </a:lnTo>
                <a:lnTo>
                  <a:pt x="182880" y="228600"/>
                </a:lnTo>
                <a:lnTo>
                  <a:pt x="182880" y="4249420"/>
                </a:lnTo>
                <a:lnTo>
                  <a:pt x="182880" y="4295140"/>
                </a:lnTo>
                <a:lnTo>
                  <a:pt x="2980944" y="4295140"/>
                </a:lnTo>
                <a:lnTo>
                  <a:pt x="2980944" y="4249420"/>
                </a:lnTo>
                <a:lnTo>
                  <a:pt x="2980944" y="229108"/>
                </a:lnTo>
                <a:lnTo>
                  <a:pt x="2935224" y="229108"/>
                </a:lnTo>
                <a:lnTo>
                  <a:pt x="2935224" y="4249420"/>
                </a:lnTo>
                <a:lnTo>
                  <a:pt x="228600" y="4249420"/>
                </a:lnTo>
                <a:lnTo>
                  <a:pt x="228600" y="228600"/>
                </a:lnTo>
                <a:lnTo>
                  <a:pt x="2980944" y="228600"/>
                </a:lnTo>
                <a:lnTo>
                  <a:pt x="2980944" y="182880"/>
                </a:lnTo>
                <a:close/>
              </a:path>
              <a:path extrusionOk="0" h="4478020" w="3164204">
                <a:moveTo>
                  <a:pt x="3163824" y="0"/>
                </a:moveTo>
                <a:lnTo>
                  <a:pt x="0" y="0"/>
                </a:lnTo>
                <a:lnTo>
                  <a:pt x="0" y="137160"/>
                </a:lnTo>
                <a:lnTo>
                  <a:pt x="0" y="4340860"/>
                </a:lnTo>
                <a:lnTo>
                  <a:pt x="0" y="4478020"/>
                </a:lnTo>
                <a:lnTo>
                  <a:pt x="3163824" y="4478020"/>
                </a:lnTo>
                <a:lnTo>
                  <a:pt x="3163824" y="4340860"/>
                </a:lnTo>
                <a:lnTo>
                  <a:pt x="3163824" y="137668"/>
                </a:lnTo>
                <a:lnTo>
                  <a:pt x="3026664" y="137668"/>
                </a:lnTo>
                <a:lnTo>
                  <a:pt x="3026664" y="4340860"/>
                </a:lnTo>
                <a:lnTo>
                  <a:pt x="137160" y="4340860"/>
                </a:lnTo>
                <a:lnTo>
                  <a:pt x="137160" y="137160"/>
                </a:lnTo>
                <a:lnTo>
                  <a:pt x="3163824" y="137160"/>
                </a:lnTo>
                <a:lnTo>
                  <a:pt x="3163824"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3" name="Google Shape;433;p16"/>
          <p:cNvSpPr txBox="1"/>
          <p:nvPr/>
        </p:nvSpPr>
        <p:spPr>
          <a:xfrm>
            <a:off x="3477057" y="76335"/>
            <a:ext cx="2270381" cy="5432256"/>
          </a:xfrm>
          <a:prstGeom prst="rect">
            <a:avLst/>
          </a:prstGeom>
          <a:solidFill>
            <a:srgbClr val="F8CC9F"/>
          </a:solidFill>
          <a:ln>
            <a:noFill/>
          </a:ln>
        </p:spPr>
        <p:txBody>
          <a:bodyPr anchorCtr="0" anchor="t" bIns="0" lIns="0" spcFirstLastPara="1" rIns="0" wrap="square" tIns="38100">
            <a:spAutoFit/>
          </a:bodyPr>
          <a:lstStyle/>
          <a:p>
            <a:pPr indent="0" lvl="0" marL="0" marR="0" rtl="0" algn="ctr">
              <a:spcBef>
                <a:spcPts val="0"/>
              </a:spcBef>
              <a:spcAft>
                <a:spcPts val="0"/>
              </a:spcAft>
              <a:buNone/>
            </a:pPr>
            <a:r>
              <a:rPr b="1" lang="en-US" sz="1200">
                <a:solidFill>
                  <a:schemeClr val="dk1"/>
                </a:solidFill>
                <a:latin typeface="Arial Narrow"/>
                <a:ea typeface="Arial Narrow"/>
                <a:cs typeface="Arial Narrow"/>
                <a:sym typeface="Arial Narrow"/>
              </a:rPr>
              <a:t>वीर | कविता (काव्य) </a:t>
            </a:r>
            <a:endParaRPr sz="1200">
              <a:solidFill>
                <a:schemeClr val="dk1"/>
              </a:solidFill>
              <a:latin typeface="Arial Narrow"/>
              <a:ea typeface="Arial Narrow"/>
              <a:cs typeface="Arial Narrow"/>
              <a:sym typeface="Arial Narrow"/>
            </a:endParaRPr>
          </a:p>
          <a:p>
            <a:pPr indent="0" lvl="0" marL="0" marR="0" rtl="0" algn="ctr">
              <a:spcBef>
                <a:spcPts val="0"/>
              </a:spcBef>
              <a:spcAft>
                <a:spcPts val="0"/>
              </a:spcAft>
              <a:buNone/>
            </a:pPr>
            <a:r>
              <a:rPr lang="en-US" sz="1200">
                <a:solidFill>
                  <a:schemeClr val="dk1"/>
                </a:solidFill>
                <a:latin typeface="Arial Narrow"/>
                <a:ea typeface="Arial Narrow"/>
                <a:cs typeface="Arial Narrow"/>
                <a:sym typeface="Arial Narrow"/>
              </a:rPr>
              <a:t>सलिल कण हूँ, या पारावार हूँ मैं</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स्वयं छाया, स्वयं आधार हूँ मैं</a:t>
            </a:r>
            <a:endParaRPr sz="1200">
              <a:solidFill>
                <a:schemeClr val="dk1"/>
              </a:solidFill>
              <a:latin typeface="Arial Narrow"/>
              <a:ea typeface="Arial Narrow"/>
              <a:cs typeface="Arial Narrow"/>
              <a:sym typeface="Arial Narrow"/>
            </a:endParaRPr>
          </a:p>
          <a:p>
            <a:pPr indent="0" lvl="0" marL="0" marR="0" rtl="0" algn="ctr">
              <a:spcBef>
                <a:spcPts val="0"/>
              </a:spcBef>
              <a:spcAft>
                <a:spcPts val="0"/>
              </a:spcAft>
              <a:buNone/>
            </a:pPr>
            <a:r>
              <a:rPr lang="en-US" sz="1200">
                <a:solidFill>
                  <a:schemeClr val="dk1"/>
                </a:solidFill>
                <a:latin typeface="Arial Narrow"/>
                <a:ea typeface="Arial Narrow"/>
                <a:cs typeface="Arial Narrow"/>
                <a:sym typeface="Arial Narrow"/>
              </a:rPr>
              <a:t>सच है, विपत्ति जब आती है,</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कायर को ही दहलाती है,</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सूरमा नहीं विचलित होते,</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क्षण एक नहीं धीरज खोते,</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विघ्नों को गले लगाते हैं,</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काँटों में राह बनाते हैं।</a:t>
            </a:r>
            <a:endParaRPr/>
          </a:p>
          <a:p>
            <a:pPr indent="0" lvl="0" marL="0" marR="0" rtl="0" algn="ctr">
              <a:spcBef>
                <a:spcPts val="0"/>
              </a:spcBef>
              <a:spcAft>
                <a:spcPts val="0"/>
              </a:spcAft>
              <a:buNone/>
            </a:pPr>
            <a:r>
              <a:rPr lang="en-US" sz="1200">
                <a:solidFill>
                  <a:schemeClr val="dk1"/>
                </a:solidFill>
                <a:latin typeface="Arial Narrow"/>
                <a:ea typeface="Arial Narrow"/>
                <a:cs typeface="Arial Narrow"/>
                <a:sym typeface="Arial Narrow"/>
              </a:rPr>
              <a:t>मुँह से न कभी उफ़ कहते हैं,</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संकट का चरण न गहते हैं,</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जो आ पड़ता सब सहते हैं,</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उद्योग - निरत नित रहते हैं,</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शूलों का मूल नसाते हैं,</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बढ़ खुद विपत्ति पर छाते हैं।</a:t>
            </a:r>
            <a:endParaRPr/>
          </a:p>
          <a:p>
            <a:pPr indent="0" lvl="0" marL="0" marR="0" rtl="0" algn="ctr">
              <a:spcBef>
                <a:spcPts val="0"/>
              </a:spcBef>
              <a:spcAft>
                <a:spcPts val="0"/>
              </a:spcAft>
              <a:buNone/>
            </a:pPr>
            <a:r>
              <a:rPr lang="en-US" sz="1200">
                <a:solidFill>
                  <a:schemeClr val="dk1"/>
                </a:solidFill>
                <a:latin typeface="Arial Narrow"/>
                <a:ea typeface="Arial Narrow"/>
                <a:cs typeface="Arial Narrow"/>
                <a:sym typeface="Arial Narrow"/>
              </a:rPr>
              <a:t>है कौन विघ्न ऐसा जग में,</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टिक सके आदमी के मग में?</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ख़म ठोंक ठेलता है जब नर</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पर्वत के जाते पाँव उखड़,</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मानव जब जोर लगाता है,</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पत्थर पानी बन जाता है।</a:t>
            </a:r>
            <a:endParaRPr/>
          </a:p>
          <a:p>
            <a:pPr indent="0" lvl="0" marL="0" marR="0" rtl="0" algn="ctr">
              <a:spcBef>
                <a:spcPts val="0"/>
              </a:spcBef>
              <a:spcAft>
                <a:spcPts val="0"/>
              </a:spcAft>
              <a:buNone/>
            </a:pPr>
            <a:r>
              <a:rPr lang="en-US" sz="1200">
                <a:solidFill>
                  <a:schemeClr val="dk1"/>
                </a:solidFill>
                <a:latin typeface="Arial Narrow"/>
                <a:ea typeface="Arial Narrow"/>
                <a:cs typeface="Arial Narrow"/>
                <a:sym typeface="Arial Narrow"/>
              </a:rPr>
              <a:t>गुन बड़े एक से एक प्रखर,</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हैं छिपे मानवों के भीतर,</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मेहँदी में जैसी लाली हो,</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वर्तिका - बीच उजियाली हो,</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बत्ती जो नहीं जलाता है,</a:t>
            </a:r>
            <a:br>
              <a:rPr lang="en-US" sz="1200">
                <a:solidFill>
                  <a:schemeClr val="dk1"/>
                </a:solidFill>
                <a:latin typeface="Arial Narrow"/>
                <a:ea typeface="Arial Narrow"/>
                <a:cs typeface="Arial Narrow"/>
                <a:sym typeface="Arial Narrow"/>
              </a:rPr>
            </a:br>
            <a:r>
              <a:rPr lang="en-US" sz="1200">
                <a:solidFill>
                  <a:schemeClr val="dk1"/>
                </a:solidFill>
                <a:latin typeface="Arial Narrow"/>
                <a:ea typeface="Arial Narrow"/>
                <a:cs typeface="Arial Narrow"/>
                <a:sym typeface="Arial Narrow"/>
              </a:rPr>
              <a:t>रोशनी नहीं वह पाता है।</a:t>
            </a:r>
            <a:endParaRPr/>
          </a:p>
          <a:p>
            <a:pPr indent="0" lvl="0" marL="0" marR="0" rtl="0" algn="ctr">
              <a:spcBef>
                <a:spcPts val="0"/>
              </a:spcBef>
              <a:spcAft>
                <a:spcPts val="0"/>
              </a:spcAft>
              <a:buNone/>
            </a:pPr>
            <a:r>
              <a:rPr lang="en-US" sz="1100">
                <a:solidFill>
                  <a:schemeClr val="dk1"/>
                </a:solidFill>
                <a:latin typeface="Calibri"/>
                <a:ea typeface="Calibri"/>
                <a:cs typeface="Calibri"/>
                <a:sym typeface="Calibri"/>
              </a:rPr>
              <a:t>            </a:t>
            </a:r>
            <a:endParaRPr/>
          </a:p>
          <a:p>
            <a:pPr indent="0" lvl="0" marL="321945" marR="0" rtl="0" algn="ctr">
              <a:lnSpc>
                <a:spcPct val="100000"/>
              </a:lnSpc>
              <a:spcBef>
                <a:spcPts val="300"/>
              </a:spcBef>
              <a:spcAft>
                <a:spcPts val="0"/>
              </a:spcAft>
              <a:buNone/>
            </a:pPr>
            <a:r>
              <a:t/>
            </a:r>
            <a:endParaRPr sz="1100">
              <a:solidFill>
                <a:schemeClr val="dk1"/>
              </a:solidFill>
              <a:latin typeface="Arial"/>
              <a:ea typeface="Arial"/>
              <a:cs typeface="Arial"/>
              <a:sym typeface="Arial"/>
            </a:endParaRPr>
          </a:p>
        </p:txBody>
      </p:sp>
      <p:sp>
        <p:nvSpPr>
          <p:cNvPr id="434" name="Google Shape;434;p16"/>
          <p:cNvSpPr txBox="1"/>
          <p:nvPr/>
        </p:nvSpPr>
        <p:spPr>
          <a:xfrm>
            <a:off x="9462896" y="5732779"/>
            <a:ext cx="2146935"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CLASS-VIII</a:t>
            </a:r>
            <a:endParaRPr sz="4000">
              <a:solidFill>
                <a:schemeClr val="dk1"/>
              </a:solidFill>
              <a:latin typeface="Impact"/>
              <a:ea typeface="Impact"/>
              <a:cs typeface="Impact"/>
              <a:sym typeface="Impact"/>
            </a:endParaRPr>
          </a:p>
        </p:txBody>
      </p:sp>
      <p:pic>
        <p:nvPicPr>
          <p:cNvPr id="435" name="Google Shape;435;p16"/>
          <p:cNvPicPr preferRelativeResize="0"/>
          <p:nvPr/>
        </p:nvPicPr>
        <p:blipFill rotWithShape="1">
          <a:blip r:embed="rId9">
            <a:alphaModFix/>
          </a:blip>
          <a:srcRect b="0" l="0" r="0" t="0"/>
          <a:stretch/>
        </p:blipFill>
        <p:spPr>
          <a:xfrm>
            <a:off x="6259067" y="318515"/>
            <a:ext cx="1909572" cy="466343"/>
          </a:xfrm>
          <a:prstGeom prst="rect">
            <a:avLst/>
          </a:prstGeom>
          <a:noFill/>
          <a:ln>
            <a:noFill/>
          </a:ln>
        </p:spPr>
      </p:pic>
      <p:pic>
        <p:nvPicPr>
          <p:cNvPr id="436" name="Google Shape;436;p16"/>
          <p:cNvPicPr preferRelativeResize="0"/>
          <p:nvPr/>
        </p:nvPicPr>
        <p:blipFill rotWithShape="1">
          <a:blip r:embed="rId10">
            <a:alphaModFix/>
          </a:blip>
          <a:srcRect b="0" l="0" r="0" t="0"/>
          <a:stretch/>
        </p:blipFill>
        <p:spPr>
          <a:xfrm>
            <a:off x="8311895" y="315468"/>
            <a:ext cx="1882140" cy="467867"/>
          </a:xfrm>
          <a:prstGeom prst="rect">
            <a:avLst/>
          </a:prstGeom>
          <a:noFill/>
          <a:ln>
            <a:noFill/>
          </a:ln>
        </p:spPr>
      </p:pic>
      <p:pic>
        <p:nvPicPr>
          <p:cNvPr id="437" name="Google Shape;437;p16"/>
          <p:cNvPicPr preferRelativeResize="0"/>
          <p:nvPr/>
        </p:nvPicPr>
        <p:blipFill rotWithShape="1">
          <a:blip r:embed="rId11">
            <a:alphaModFix/>
          </a:blip>
          <a:srcRect b="0" l="0" r="0" t="0"/>
          <a:stretch/>
        </p:blipFill>
        <p:spPr>
          <a:xfrm>
            <a:off x="1606296" y="5763767"/>
            <a:ext cx="6697980" cy="679704"/>
          </a:xfrm>
          <a:prstGeom prst="rect">
            <a:avLst/>
          </a:prstGeom>
          <a:noFill/>
          <a:ln>
            <a:noFill/>
          </a:ln>
        </p:spPr>
      </p:pic>
      <p:sp>
        <p:nvSpPr>
          <p:cNvPr id="438" name="Google Shape;438;p16"/>
          <p:cNvSpPr txBox="1"/>
          <p:nvPr/>
        </p:nvSpPr>
        <p:spPr>
          <a:xfrm>
            <a:off x="1790445" y="5830011"/>
            <a:ext cx="6318250" cy="3911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Lucida Sans"/>
                <a:ea typeface="Lucida Sans"/>
                <a:cs typeface="Lucida Sans"/>
                <a:sym typeface="Lucida Sans"/>
              </a:rPr>
              <a:t>“It always seems impossible until it’s done.”</a:t>
            </a:r>
            <a:endParaRPr sz="2400">
              <a:solidFill>
                <a:schemeClr val="dk1"/>
              </a:solidFill>
              <a:latin typeface="Lucida Sans"/>
              <a:ea typeface="Lucida Sans"/>
              <a:cs typeface="Lucida Sans"/>
              <a:sym typeface="Lucida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grpSp>
        <p:nvGrpSpPr>
          <p:cNvPr id="443" name="Google Shape;443;p17"/>
          <p:cNvGrpSpPr/>
          <p:nvPr/>
        </p:nvGrpSpPr>
        <p:grpSpPr>
          <a:xfrm>
            <a:off x="111124" y="734440"/>
            <a:ext cx="11113009" cy="4792980"/>
            <a:chOff x="111251" y="775715"/>
            <a:chExt cx="11113009" cy="4792980"/>
          </a:xfrm>
        </p:grpSpPr>
        <p:pic>
          <p:nvPicPr>
            <p:cNvPr id="444" name="Google Shape;444;p17"/>
            <p:cNvPicPr preferRelativeResize="0"/>
            <p:nvPr/>
          </p:nvPicPr>
          <p:blipFill rotWithShape="1">
            <a:blip r:embed="rId3">
              <a:alphaModFix/>
            </a:blip>
            <a:srcRect b="0" l="0" r="0" t="0"/>
            <a:stretch/>
          </p:blipFill>
          <p:spPr>
            <a:xfrm>
              <a:off x="111251" y="1173479"/>
              <a:ext cx="4920996" cy="4395216"/>
            </a:xfrm>
            <a:prstGeom prst="rect">
              <a:avLst/>
            </a:prstGeom>
            <a:noFill/>
            <a:ln>
              <a:noFill/>
            </a:ln>
          </p:spPr>
        </p:pic>
        <p:pic>
          <p:nvPicPr>
            <p:cNvPr id="445" name="Google Shape;445;p17"/>
            <p:cNvPicPr preferRelativeResize="0"/>
            <p:nvPr/>
          </p:nvPicPr>
          <p:blipFill rotWithShape="1">
            <a:blip r:embed="rId4">
              <a:alphaModFix/>
            </a:blip>
            <a:srcRect b="0" l="0" r="0" t="0"/>
            <a:stretch/>
          </p:blipFill>
          <p:spPr>
            <a:xfrm>
              <a:off x="9041892" y="775715"/>
              <a:ext cx="2182368" cy="1978152"/>
            </a:xfrm>
            <a:prstGeom prst="rect">
              <a:avLst/>
            </a:prstGeom>
            <a:noFill/>
            <a:ln>
              <a:noFill/>
            </a:ln>
          </p:spPr>
        </p:pic>
      </p:grpSp>
      <p:grpSp>
        <p:nvGrpSpPr>
          <p:cNvPr id="446" name="Google Shape;446;p17"/>
          <p:cNvGrpSpPr/>
          <p:nvPr/>
        </p:nvGrpSpPr>
        <p:grpSpPr>
          <a:xfrm>
            <a:off x="992124" y="457200"/>
            <a:ext cx="3998976" cy="687324"/>
            <a:chOff x="992124" y="457200"/>
            <a:chExt cx="3998976" cy="687324"/>
          </a:xfrm>
        </p:grpSpPr>
        <p:pic>
          <p:nvPicPr>
            <p:cNvPr id="447" name="Google Shape;447;p17"/>
            <p:cNvPicPr preferRelativeResize="0"/>
            <p:nvPr/>
          </p:nvPicPr>
          <p:blipFill rotWithShape="1">
            <a:blip r:embed="rId5">
              <a:alphaModFix/>
            </a:blip>
            <a:srcRect b="0" l="0" r="0" t="0"/>
            <a:stretch/>
          </p:blipFill>
          <p:spPr>
            <a:xfrm>
              <a:off x="992124" y="457200"/>
              <a:ext cx="3998976" cy="687324"/>
            </a:xfrm>
            <a:prstGeom prst="rect">
              <a:avLst/>
            </a:prstGeom>
            <a:noFill/>
            <a:ln>
              <a:noFill/>
            </a:ln>
          </p:spPr>
        </p:pic>
        <p:pic>
          <p:nvPicPr>
            <p:cNvPr id="448" name="Google Shape;448;p17"/>
            <p:cNvPicPr preferRelativeResize="0"/>
            <p:nvPr/>
          </p:nvPicPr>
          <p:blipFill rotWithShape="1">
            <a:blip r:embed="rId6">
              <a:alphaModFix/>
            </a:blip>
            <a:srcRect b="0" l="0" r="0" t="0"/>
            <a:stretch/>
          </p:blipFill>
          <p:spPr>
            <a:xfrm>
              <a:off x="1037195" y="469519"/>
              <a:ext cx="3909327" cy="598170"/>
            </a:xfrm>
            <a:prstGeom prst="rect">
              <a:avLst/>
            </a:prstGeom>
            <a:noFill/>
            <a:ln>
              <a:noFill/>
            </a:ln>
          </p:spPr>
        </p:pic>
      </p:grpSp>
      <p:grpSp>
        <p:nvGrpSpPr>
          <p:cNvPr id="449" name="Google Shape;449;p17"/>
          <p:cNvGrpSpPr/>
          <p:nvPr/>
        </p:nvGrpSpPr>
        <p:grpSpPr>
          <a:xfrm>
            <a:off x="5333611" y="2712592"/>
            <a:ext cx="5508535" cy="2711196"/>
            <a:chOff x="7735823" y="2872739"/>
            <a:chExt cx="3960876" cy="2711196"/>
          </a:xfrm>
        </p:grpSpPr>
        <p:pic>
          <p:nvPicPr>
            <p:cNvPr id="450" name="Google Shape;450;p17"/>
            <p:cNvPicPr preferRelativeResize="0"/>
            <p:nvPr/>
          </p:nvPicPr>
          <p:blipFill rotWithShape="1">
            <a:blip r:embed="rId7">
              <a:alphaModFix/>
            </a:blip>
            <a:srcRect b="0" l="0" r="0" t="0"/>
            <a:stretch/>
          </p:blipFill>
          <p:spPr>
            <a:xfrm>
              <a:off x="9672827" y="2872740"/>
              <a:ext cx="2023872" cy="2711195"/>
            </a:xfrm>
            <a:prstGeom prst="rect">
              <a:avLst/>
            </a:prstGeom>
            <a:noFill/>
            <a:ln>
              <a:noFill/>
            </a:ln>
          </p:spPr>
        </p:pic>
        <p:pic>
          <p:nvPicPr>
            <p:cNvPr id="451" name="Google Shape;451;p17"/>
            <p:cNvPicPr preferRelativeResize="0"/>
            <p:nvPr/>
          </p:nvPicPr>
          <p:blipFill rotWithShape="1">
            <a:blip r:embed="rId8">
              <a:alphaModFix/>
            </a:blip>
            <a:srcRect b="0" l="0" r="0" t="0"/>
            <a:stretch/>
          </p:blipFill>
          <p:spPr>
            <a:xfrm>
              <a:off x="7735823" y="2872739"/>
              <a:ext cx="1937004" cy="2694432"/>
            </a:xfrm>
            <a:prstGeom prst="rect">
              <a:avLst/>
            </a:prstGeom>
            <a:noFill/>
            <a:ln>
              <a:noFill/>
            </a:ln>
          </p:spPr>
        </p:pic>
      </p:grpSp>
      <p:pic>
        <p:nvPicPr>
          <p:cNvPr id="452" name="Google Shape;452;p17"/>
          <p:cNvPicPr preferRelativeResize="0"/>
          <p:nvPr/>
        </p:nvPicPr>
        <p:blipFill rotWithShape="1">
          <a:blip r:embed="rId9">
            <a:alphaModFix/>
          </a:blip>
          <a:srcRect b="0" l="0" r="0" t="0"/>
          <a:stretch/>
        </p:blipFill>
        <p:spPr>
          <a:xfrm>
            <a:off x="5109971" y="457200"/>
            <a:ext cx="3297935" cy="1933701"/>
          </a:xfrm>
          <a:prstGeom prst="rect">
            <a:avLst/>
          </a:prstGeom>
          <a:noFill/>
          <a:ln>
            <a:noFill/>
          </a:ln>
        </p:spPr>
      </p:pic>
      <p:sp>
        <p:nvSpPr>
          <p:cNvPr id="453" name="Google Shape;453;p17"/>
          <p:cNvSpPr txBox="1"/>
          <p:nvPr/>
        </p:nvSpPr>
        <p:spPr>
          <a:xfrm>
            <a:off x="8831706" y="4638547"/>
            <a:ext cx="617220" cy="208279"/>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200">
                <a:solidFill>
                  <a:schemeClr val="dk1"/>
                </a:solidFill>
                <a:latin typeface="Impact"/>
                <a:ea typeface="Impact"/>
                <a:cs typeface="Impact"/>
                <a:sym typeface="Impact"/>
              </a:rPr>
              <a:t>Himanshi</a:t>
            </a:r>
            <a:endParaRPr sz="1200">
              <a:solidFill>
                <a:schemeClr val="dk1"/>
              </a:solidFill>
              <a:latin typeface="Impact"/>
              <a:ea typeface="Impact"/>
              <a:cs typeface="Impact"/>
              <a:sym typeface="Impact"/>
            </a:endParaRPr>
          </a:p>
        </p:txBody>
      </p:sp>
      <p:sp>
        <p:nvSpPr>
          <p:cNvPr id="454" name="Google Shape;454;p17"/>
          <p:cNvSpPr txBox="1"/>
          <p:nvPr/>
        </p:nvSpPr>
        <p:spPr>
          <a:xfrm>
            <a:off x="8668893" y="654811"/>
            <a:ext cx="212090" cy="1671955"/>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800">
                <a:solidFill>
                  <a:schemeClr val="dk1"/>
                </a:solidFill>
                <a:latin typeface="Impact"/>
                <a:ea typeface="Impact"/>
                <a:cs typeface="Impact"/>
                <a:sym typeface="Impact"/>
              </a:rPr>
              <a:t>S  W  A  C  C  H</a:t>
            </a:r>
            <a:endParaRPr sz="1800">
              <a:solidFill>
                <a:schemeClr val="dk1"/>
              </a:solidFill>
              <a:latin typeface="Impact"/>
              <a:ea typeface="Impact"/>
              <a:cs typeface="Impact"/>
              <a:sym typeface="Impact"/>
            </a:endParaRPr>
          </a:p>
        </p:txBody>
      </p:sp>
      <p:sp>
        <p:nvSpPr>
          <p:cNvPr id="455" name="Google Shape;455;p17"/>
          <p:cNvSpPr txBox="1"/>
          <p:nvPr/>
        </p:nvSpPr>
        <p:spPr>
          <a:xfrm>
            <a:off x="9225153" y="2575305"/>
            <a:ext cx="161734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800">
                <a:solidFill>
                  <a:schemeClr val="dk1"/>
                </a:solidFill>
                <a:latin typeface="Impact"/>
                <a:ea typeface="Impact"/>
                <a:cs typeface="Impact"/>
                <a:sym typeface="Impact"/>
              </a:rPr>
              <a:t>BHARAT ABHIYAN</a:t>
            </a:r>
            <a:endParaRPr sz="1800">
              <a:solidFill>
                <a:schemeClr val="dk1"/>
              </a:solidFill>
              <a:latin typeface="Impact"/>
              <a:ea typeface="Impact"/>
              <a:cs typeface="Impact"/>
              <a:sym typeface="Impact"/>
            </a:endParaRPr>
          </a:p>
        </p:txBody>
      </p:sp>
      <p:sp>
        <p:nvSpPr>
          <p:cNvPr id="456" name="Google Shape;456;p17"/>
          <p:cNvSpPr txBox="1"/>
          <p:nvPr/>
        </p:nvSpPr>
        <p:spPr>
          <a:xfrm>
            <a:off x="9598532" y="5273211"/>
            <a:ext cx="2115185" cy="1029335"/>
          </a:xfrm>
          <a:prstGeom prst="rect">
            <a:avLst/>
          </a:prstGeom>
          <a:noFill/>
          <a:ln>
            <a:noFill/>
          </a:ln>
        </p:spPr>
        <p:txBody>
          <a:bodyPr anchorCtr="0" anchor="t" bIns="0" lIns="0" spcFirstLastPara="1" rIns="0" wrap="square" tIns="61575">
            <a:spAutoFit/>
          </a:bodyPr>
          <a:lstStyle/>
          <a:p>
            <a:pPr indent="0" lvl="0" marL="0" marR="5080" rtl="0" algn="r">
              <a:lnSpc>
                <a:spcPct val="100000"/>
              </a:lnSpc>
              <a:spcBef>
                <a:spcPts val="0"/>
              </a:spcBef>
              <a:spcAft>
                <a:spcPts val="0"/>
              </a:spcAft>
              <a:buNone/>
            </a:pPr>
            <a:r>
              <a:rPr lang="en-US" sz="1200">
                <a:solidFill>
                  <a:schemeClr val="dk1"/>
                </a:solidFill>
                <a:latin typeface="Impact"/>
                <a:ea typeface="Impact"/>
                <a:cs typeface="Impact"/>
                <a:sym typeface="Impact"/>
              </a:rPr>
              <a:t>Raunika</a:t>
            </a:r>
            <a:endParaRPr sz="1200">
              <a:solidFill>
                <a:schemeClr val="dk1"/>
              </a:solidFill>
              <a:latin typeface="Impact"/>
              <a:ea typeface="Impact"/>
              <a:cs typeface="Impact"/>
              <a:sym typeface="Impact"/>
            </a:endParaRPr>
          </a:p>
          <a:p>
            <a:pPr indent="0" lvl="0" marL="0" marR="0" rtl="0" algn="l">
              <a:lnSpc>
                <a:spcPct val="100000"/>
              </a:lnSpc>
              <a:spcBef>
                <a:spcPts val="0"/>
              </a:spcBef>
              <a:spcAft>
                <a:spcPts val="0"/>
              </a:spcAft>
              <a:buNone/>
            </a:pPr>
            <a:r>
              <a:t/>
            </a:r>
            <a:endParaRPr sz="1050">
              <a:solidFill>
                <a:schemeClr val="dk1"/>
              </a:solidFill>
              <a:latin typeface="Impact"/>
              <a:ea typeface="Impact"/>
              <a:cs typeface="Impact"/>
              <a:sym typeface="Impact"/>
            </a:endParaRPr>
          </a:p>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CLASS-IX</a:t>
            </a:r>
            <a:endParaRPr sz="4000">
              <a:solidFill>
                <a:schemeClr val="dk1"/>
              </a:solidFill>
              <a:latin typeface="Impact"/>
              <a:ea typeface="Impact"/>
              <a:cs typeface="Impact"/>
              <a:sym typeface="Impact"/>
            </a:endParaRPr>
          </a:p>
        </p:txBody>
      </p:sp>
      <p:pic>
        <p:nvPicPr>
          <p:cNvPr id="457" name="Google Shape;457;p17"/>
          <p:cNvPicPr preferRelativeResize="0"/>
          <p:nvPr/>
        </p:nvPicPr>
        <p:blipFill rotWithShape="1">
          <a:blip r:embed="rId10">
            <a:alphaModFix/>
          </a:blip>
          <a:srcRect b="0" l="0" r="0" t="0"/>
          <a:stretch/>
        </p:blipFill>
        <p:spPr>
          <a:xfrm>
            <a:off x="10547604" y="0"/>
            <a:ext cx="1056131" cy="801624"/>
          </a:xfrm>
          <a:prstGeom prst="rect">
            <a:avLst/>
          </a:prstGeom>
          <a:noFill/>
          <a:ln>
            <a:noFill/>
          </a:ln>
        </p:spPr>
      </p:pic>
      <p:pic>
        <p:nvPicPr>
          <p:cNvPr id="458" name="Google Shape;458;p17"/>
          <p:cNvPicPr preferRelativeResize="0"/>
          <p:nvPr/>
        </p:nvPicPr>
        <p:blipFill rotWithShape="1">
          <a:blip r:embed="rId11">
            <a:alphaModFix/>
          </a:blip>
          <a:srcRect b="0" l="0" r="0" t="0"/>
          <a:stretch/>
        </p:blipFill>
        <p:spPr>
          <a:xfrm>
            <a:off x="158495" y="103631"/>
            <a:ext cx="885444" cy="524256"/>
          </a:xfrm>
          <a:prstGeom prst="rect">
            <a:avLst/>
          </a:prstGeom>
          <a:noFill/>
          <a:ln>
            <a:noFill/>
          </a:ln>
        </p:spPr>
      </p:pic>
      <p:pic>
        <p:nvPicPr>
          <p:cNvPr id="459" name="Google Shape;459;p17"/>
          <p:cNvPicPr preferRelativeResize="0"/>
          <p:nvPr/>
        </p:nvPicPr>
        <p:blipFill rotWithShape="1">
          <a:blip r:embed="rId12">
            <a:alphaModFix/>
          </a:blip>
          <a:srcRect b="0" l="0" r="0" t="0"/>
          <a:stretch/>
        </p:blipFill>
        <p:spPr>
          <a:xfrm>
            <a:off x="1664207" y="5745479"/>
            <a:ext cx="6803135" cy="679704"/>
          </a:xfrm>
          <a:prstGeom prst="rect">
            <a:avLst/>
          </a:prstGeom>
          <a:noFill/>
          <a:ln>
            <a:noFill/>
          </a:ln>
        </p:spPr>
      </p:pic>
      <p:sp>
        <p:nvSpPr>
          <p:cNvPr id="460" name="Google Shape;460;p17"/>
          <p:cNvSpPr txBox="1"/>
          <p:nvPr/>
        </p:nvSpPr>
        <p:spPr>
          <a:xfrm>
            <a:off x="1848357" y="5811418"/>
            <a:ext cx="6423025" cy="3911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Lucida Sans"/>
                <a:ea typeface="Lucida Sans"/>
                <a:cs typeface="Lucida Sans"/>
                <a:sym typeface="Lucida Sans"/>
              </a:rPr>
              <a:t>“Learning and innovation go hand in hand”.</a:t>
            </a:r>
            <a:endParaRPr sz="2400">
              <a:solidFill>
                <a:schemeClr val="dk1"/>
              </a:solidFill>
              <a:latin typeface="Lucida Sans"/>
              <a:ea typeface="Lucida Sans"/>
              <a:cs typeface="Lucida Sans"/>
              <a:sym typeface="Lucida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grpSp>
        <p:nvGrpSpPr>
          <p:cNvPr id="465" name="Google Shape;465;p18"/>
          <p:cNvGrpSpPr/>
          <p:nvPr/>
        </p:nvGrpSpPr>
        <p:grpSpPr>
          <a:xfrm>
            <a:off x="158496" y="0"/>
            <a:ext cx="11445239" cy="801624"/>
            <a:chOff x="158496" y="0"/>
            <a:chExt cx="11445239" cy="801624"/>
          </a:xfrm>
        </p:grpSpPr>
        <p:pic>
          <p:nvPicPr>
            <p:cNvPr id="466" name="Google Shape;466;p18"/>
            <p:cNvPicPr preferRelativeResize="0"/>
            <p:nvPr/>
          </p:nvPicPr>
          <p:blipFill rotWithShape="1">
            <a:blip r:embed="rId3">
              <a:alphaModFix/>
            </a:blip>
            <a:srcRect b="0" l="0" r="0" t="0"/>
            <a:stretch/>
          </p:blipFill>
          <p:spPr>
            <a:xfrm>
              <a:off x="10547604" y="0"/>
              <a:ext cx="1056131" cy="801624"/>
            </a:xfrm>
            <a:prstGeom prst="rect">
              <a:avLst/>
            </a:prstGeom>
            <a:noFill/>
            <a:ln>
              <a:noFill/>
            </a:ln>
          </p:spPr>
        </p:pic>
        <p:pic>
          <p:nvPicPr>
            <p:cNvPr id="467" name="Google Shape;467;p18"/>
            <p:cNvPicPr preferRelativeResize="0"/>
            <p:nvPr/>
          </p:nvPicPr>
          <p:blipFill rotWithShape="1">
            <a:blip r:embed="rId4">
              <a:alphaModFix/>
            </a:blip>
            <a:srcRect b="0" l="0" r="0" t="0"/>
            <a:stretch/>
          </p:blipFill>
          <p:spPr>
            <a:xfrm>
              <a:off x="158496" y="103631"/>
              <a:ext cx="885444" cy="524256"/>
            </a:xfrm>
            <a:prstGeom prst="rect">
              <a:avLst/>
            </a:prstGeom>
            <a:noFill/>
            <a:ln>
              <a:noFill/>
            </a:ln>
          </p:spPr>
        </p:pic>
      </p:grpSp>
      <p:grpSp>
        <p:nvGrpSpPr>
          <p:cNvPr id="468" name="Google Shape;468;p18"/>
          <p:cNvGrpSpPr/>
          <p:nvPr/>
        </p:nvGrpSpPr>
        <p:grpSpPr>
          <a:xfrm>
            <a:off x="7879080" y="2310129"/>
            <a:ext cx="3813175" cy="3322320"/>
            <a:chOff x="7879080" y="2310129"/>
            <a:chExt cx="3813175" cy="3322320"/>
          </a:xfrm>
        </p:grpSpPr>
        <p:pic>
          <p:nvPicPr>
            <p:cNvPr id="469" name="Google Shape;469;p18"/>
            <p:cNvPicPr preferRelativeResize="0"/>
            <p:nvPr/>
          </p:nvPicPr>
          <p:blipFill rotWithShape="1">
            <a:blip r:embed="rId5">
              <a:alphaModFix/>
            </a:blip>
            <a:srcRect b="0" l="0" r="0" t="0"/>
            <a:stretch/>
          </p:blipFill>
          <p:spPr>
            <a:xfrm>
              <a:off x="7965948" y="2397251"/>
              <a:ext cx="3639311" cy="3148584"/>
            </a:xfrm>
            <a:prstGeom prst="rect">
              <a:avLst/>
            </a:prstGeom>
            <a:noFill/>
            <a:ln>
              <a:noFill/>
            </a:ln>
          </p:spPr>
        </p:pic>
        <p:sp>
          <p:nvSpPr>
            <p:cNvPr id="470" name="Google Shape;470;p18"/>
            <p:cNvSpPr/>
            <p:nvPr/>
          </p:nvSpPr>
          <p:spPr>
            <a:xfrm>
              <a:off x="7879080" y="2310129"/>
              <a:ext cx="3813175" cy="3322320"/>
            </a:xfrm>
            <a:custGeom>
              <a:rect b="b" l="l" r="r" t="t"/>
              <a:pathLst>
                <a:path extrusionOk="0" h="3322320" w="3813175">
                  <a:moveTo>
                    <a:pt x="3742309" y="71120"/>
                  </a:moveTo>
                  <a:lnTo>
                    <a:pt x="70739" y="71120"/>
                  </a:lnTo>
                  <a:lnTo>
                    <a:pt x="70739" y="88900"/>
                  </a:lnTo>
                  <a:lnTo>
                    <a:pt x="70739" y="3234690"/>
                  </a:lnTo>
                  <a:lnTo>
                    <a:pt x="70739" y="3251200"/>
                  </a:lnTo>
                  <a:lnTo>
                    <a:pt x="70739" y="3252470"/>
                  </a:lnTo>
                  <a:lnTo>
                    <a:pt x="3742309" y="3252470"/>
                  </a:lnTo>
                  <a:lnTo>
                    <a:pt x="3742309" y="3251200"/>
                  </a:lnTo>
                  <a:lnTo>
                    <a:pt x="3742309" y="3234690"/>
                  </a:lnTo>
                  <a:lnTo>
                    <a:pt x="88392" y="3234690"/>
                  </a:lnTo>
                  <a:lnTo>
                    <a:pt x="88392" y="88900"/>
                  </a:lnTo>
                  <a:lnTo>
                    <a:pt x="3724656" y="88900"/>
                  </a:lnTo>
                  <a:lnTo>
                    <a:pt x="3724656" y="3234182"/>
                  </a:lnTo>
                  <a:lnTo>
                    <a:pt x="3742309" y="3234182"/>
                  </a:lnTo>
                  <a:lnTo>
                    <a:pt x="3742309" y="88900"/>
                  </a:lnTo>
                  <a:lnTo>
                    <a:pt x="3742309" y="88646"/>
                  </a:lnTo>
                  <a:lnTo>
                    <a:pt x="3742309" y="71120"/>
                  </a:lnTo>
                  <a:close/>
                </a:path>
                <a:path extrusionOk="0" h="3322320" w="3813175">
                  <a:moveTo>
                    <a:pt x="3813048" y="0"/>
                  </a:moveTo>
                  <a:lnTo>
                    <a:pt x="3759962" y="0"/>
                  </a:lnTo>
                  <a:lnTo>
                    <a:pt x="3759962" y="53340"/>
                  </a:lnTo>
                  <a:lnTo>
                    <a:pt x="3759962" y="3268980"/>
                  </a:lnTo>
                  <a:lnTo>
                    <a:pt x="53086" y="3268980"/>
                  </a:lnTo>
                  <a:lnTo>
                    <a:pt x="53086" y="53340"/>
                  </a:lnTo>
                  <a:lnTo>
                    <a:pt x="3759962" y="53340"/>
                  </a:lnTo>
                  <a:lnTo>
                    <a:pt x="3759962" y="0"/>
                  </a:lnTo>
                  <a:lnTo>
                    <a:pt x="0" y="0"/>
                  </a:lnTo>
                  <a:lnTo>
                    <a:pt x="0" y="53340"/>
                  </a:lnTo>
                  <a:lnTo>
                    <a:pt x="0" y="3268980"/>
                  </a:lnTo>
                  <a:lnTo>
                    <a:pt x="0" y="3322320"/>
                  </a:lnTo>
                  <a:lnTo>
                    <a:pt x="3813048" y="3322320"/>
                  </a:lnTo>
                  <a:lnTo>
                    <a:pt x="3813048" y="3269488"/>
                  </a:lnTo>
                  <a:lnTo>
                    <a:pt x="3813048" y="3268980"/>
                  </a:lnTo>
                  <a:lnTo>
                    <a:pt x="3813048" y="53340"/>
                  </a:lnTo>
                  <a:lnTo>
                    <a:pt x="3813048" y="0"/>
                  </a:lnTo>
                  <a:close/>
                </a:path>
              </a:pathLst>
            </a:custGeom>
            <a:solidFill>
              <a:srgbClr val="0A2F0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71" name="Google Shape;471;p18"/>
          <p:cNvGrpSpPr/>
          <p:nvPr/>
        </p:nvGrpSpPr>
        <p:grpSpPr>
          <a:xfrm>
            <a:off x="3375660" y="15239"/>
            <a:ext cx="4427220" cy="2994660"/>
            <a:chOff x="3375660" y="15239"/>
            <a:chExt cx="4427220" cy="2994660"/>
          </a:xfrm>
        </p:grpSpPr>
        <p:pic>
          <p:nvPicPr>
            <p:cNvPr id="472" name="Google Shape;472;p18"/>
            <p:cNvPicPr preferRelativeResize="0"/>
            <p:nvPr/>
          </p:nvPicPr>
          <p:blipFill rotWithShape="1">
            <a:blip r:embed="rId6">
              <a:alphaModFix/>
            </a:blip>
            <a:srcRect b="0" l="0" r="0" t="0"/>
            <a:stretch/>
          </p:blipFill>
          <p:spPr>
            <a:xfrm>
              <a:off x="3462527" y="102108"/>
              <a:ext cx="4253483" cy="2820924"/>
            </a:xfrm>
            <a:prstGeom prst="rect">
              <a:avLst/>
            </a:prstGeom>
            <a:noFill/>
            <a:ln>
              <a:noFill/>
            </a:ln>
          </p:spPr>
        </p:pic>
        <p:sp>
          <p:nvSpPr>
            <p:cNvPr id="473" name="Google Shape;473;p18"/>
            <p:cNvSpPr/>
            <p:nvPr/>
          </p:nvSpPr>
          <p:spPr>
            <a:xfrm>
              <a:off x="3375660" y="15239"/>
              <a:ext cx="4427220" cy="2994660"/>
            </a:xfrm>
            <a:custGeom>
              <a:rect b="b" l="l" r="r" t="t"/>
              <a:pathLst>
                <a:path extrusionOk="0" h="2994660" w="4427220">
                  <a:moveTo>
                    <a:pt x="4356481" y="71120"/>
                  </a:moveTo>
                  <a:lnTo>
                    <a:pt x="4338828" y="71120"/>
                  </a:lnTo>
                  <a:lnTo>
                    <a:pt x="4338828" y="88900"/>
                  </a:lnTo>
                  <a:lnTo>
                    <a:pt x="4338828" y="2905760"/>
                  </a:lnTo>
                  <a:lnTo>
                    <a:pt x="88392" y="2905760"/>
                  </a:lnTo>
                  <a:lnTo>
                    <a:pt x="88392" y="88900"/>
                  </a:lnTo>
                  <a:lnTo>
                    <a:pt x="4338828" y="88900"/>
                  </a:lnTo>
                  <a:lnTo>
                    <a:pt x="4338828" y="71120"/>
                  </a:lnTo>
                  <a:lnTo>
                    <a:pt x="70739" y="71120"/>
                  </a:lnTo>
                  <a:lnTo>
                    <a:pt x="70739" y="88900"/>
                  </a:lnTo>
                  <a:lnTo>
                    <a:pt x="70739" y="2905760"/>
                  </a:lnTo>
                  <a:lnTo>
                    <a:pt x="70739" y="2923540"/>
                  </a:lnTo>
                  <a:lnTo>
                    <a:pt x="4356481" y="2923540"/>
                  </a:lnTo>
                  <a:lnTo>
                    <a:pt x="4356481" y="2906268"/>
                  </a:lnTo>
                  <a:lnTo>
                    <a:pt x="4356481" y="2905760"/>
                  </a:lnTo>
                  <a:lnTo>
                    <a:pt x="4356481" y="88900"/>
                  </a:lnTo>
                  <a:lnTo>
                    <a:pt x="4356481" y="88392"/>
                  </a:lnTo>
                  <a:lnTo>
                    <a:pt x="4356481" y="71120"/>
                  </a:lnTo>
                  <a:close/>
                </a:path>
                <a:path extrusionOk="0" h="2994660" w="4427220">
                  <a:moveTo>
                    <a:pt x="4427220" y="0"/>
                  </a:moveTo>
                  <a:lnTo>
                    <a:pt x="4374134" y="0"/>
                  </a:lnTo>
                  <a:lnTo>
                    <a:pt x="4374134" y="53340"/>
                  </a:lnTo>
                  <a:lnTo>
                    <a:pt x="4374134" y="2941320"/>
                  </a:lnTo>
                  <a:lnTo>
                    <a:pt x="53086" y="2941320"/>
                  </a:lnTo>
                  <a:lnTo>
                    <a:pt x="53086" y="53340"/>
                  </a:lnTo>
                  <a:lnTo>
                    <a:pt x="4374134" y="53340"/>
                  </a:lnTo>
                  <a:lnTo>
                    <a:pt x="4374134" y="0"/>
                  </a:lnTo>
                  <a:lnTo>
                    <a:pt x="0" y="0"/>
                  </a:lnTo>
                  <a:lnTo>
                    <a:pt x="0" y="53340"/>
                  </a:lnTo>
                  <a:lnTo>
                    <a:pt x="0" y="2941320"/>
                  </a:lnTo>
                  <a:lnTo>
                    <a:pt x="0" y="2944368"/>
                  </a:lnTo>
                  <a:lnTo>
                    <a:pt x="0" y="2994660"/>
                  </a:lnTo>
                  <a:lnTo>
                    <a:pt x="4427220" y="2994660"/>
                  </a:lnTo>
                  <a:lnTo>
                    <a:pt x="4427220" y="53086"/>
                  </a:lnTo>
                  <a:lnTo>
                    <a:pt x="4427220"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74" name="Google Shape;474;p18"/>
          <p:cNvGrpSpPr/>
          <p:nvPr/>
        </p:nvGrpSpPr>
        <p:grpSpPr>
          <a:xfrm>
            <a:off x="70104" y="2203449"/>
            <a:ext cx="3248025" cy="3429000"/>
            <a:chOff x="70104" y="2203449"/>
            <a:chExt cx="3248025" cy="3429000"/>
          </a:xfrm>
        </p:grpSpPr>
        <p:pic>
          <p:nvPicPr>
            <p:cNvPr id="475" name="Google Shape;475;p18"/>
            <p:cNvPicPr preferRelativeResize="0"/>
            <p:nvPr/>
          </p:nvPicPr>
          <p:blipFill rotWithShape="1">
            <a:blip r:embed="rId7">
              <a:alphaModFix/>
            </a:blip>
            <a:srcRect b="0" l="0" r="0" t="0"/>
            <a:stretch/>
          </p:blipFill>
          <p:spPr>
            <a:xfrm>
              <a:off x="156972" y="2290572"/>
              <a:ext cx="3073907" cy="3255264"/>
            </a:xfrm>
            <a:prstGeom prst="rect">
              <a:avLst/>
            </a:prstGeom>
            <a:noFill/>
            <a:ln>
              <a:noFill/>
            </a:ln>
          </p:spPr>
        </p:pic>
        <p:sp>
          <p:nvSpPr>
            <p:cNvPr id="476" name="Google Shape;476;p18"/>
            <p:cNvSpPr/>
            <p:nvPr/>
          </p:nvSpPr>
          <p:spPr>
            <a:xfrm>
              <a:off x="70104" y="2203449"/>
              <a:ext cx="3248025" cy="3429000"/>
            </a:xfrm>
            <a:custGeom>
              <a:rect b="b" l="l" r="r" t="t"/>
              <a:pathLst>
                <a:path extrusionOk="0" h="3429000" w="3248025">
                  <a:moveTo>
                    <a:pt x="3176905" y="71120"/>
                  </a:moveTo>
                  <a:lnTo>
                    <a:pt x="70713" y="71120"/>
                  </a:lnTo>
                  <a:lnTo>
                    <a:pt x="70713" y="88900"/>
                  </a:lnTo>
                  <a:lnTo>
                    <a:pt x="70713" y="3341370"/>
                  </a:lnTo>
                  <a:lnTo>
                    <a:pt x="70713" y="3357880"/>
                  </a:lnTo>
                  <a:lnTo>
                    <a:pt x="70713" y="3359150"/>
                  </a:lnTo>
                  <a:lnTo>
                    <a:pt x="3176905" y="3359150"/>
                  </a:lnTo>
                  <a:lnTo>
                    <a:pt x="3176905" y="3357880"/>
                  </a:lnTo>
                  <a:lnTo>
                    <a:pt x="3176905" y="3341370"/>
                  </a:lnTo>
                  <a:lnTo>
                    <a:pt x="88392" y="3341370"/>
                  </a:lnTo>
                  <a:lnTo>
                    <a:pt x="88392" y="88900"/>
                  </a:lnTo>
                  <a:lnTo>
                    <a:pt x="3159252" y="88900"/>
                  </a:lnTo>
                  <a:lnTo>
                    <a:pt x="3159252" y="3340862"/>
                  </a:lnTo>
                  <a:lnTo>
                    <a:pt x="3176905" y="3340862"/>
                  </a:lnTo>
                  <a:lnTo>
                    <a:pt x="3176905" y="88900"/>
                  </a:lnTo>
                  <a:lnTo>
                    <a:pt x="3176905" y="88646"/>
                  </a:lnTo>
                  <a:lnTo>
                    <a:pt x="3176905" y="71120"/>
                  </a:lnTo>
                  <a:close/>
                </a:path>
                <a:path extrusionOk="0" h="3429000" w="3248025">
                  <a:moveTo>
                    <a:pt x="3247644" y="0"/>
                  </a:moveTo>
                  <a:lnTo>
                    <a:pt x="0" y="0"/>
                  </a:lnTo>
                  <a:lnTo>
                    <a:pt x="0" y="53340"/>
                  </a:lnTo>
                  <a:lnTo>
                    <a:pt x="0" y="3375660"/>
                  </a:lnTo>
                  <a:lnTo>
                    <a:pt x="0" y="3429000"/>
                  </a:lnTo>
                  <a:lnTo>
                    <a:pt x="3247644" y="3429000"/>
                  </a:lnTo>
                  <a:lnTo>
                    <a:pt x="3247644" y="3376180"/>
                  </a:lnTo>
                  <a:lnTo>
                    <a:pt x="3247644" y="3375660"/>
                  </a:lnTo>
                  <a:lnTo>
                    <a:pt x="3247644" y="53340"/>
                  </a:lnTo>
                  <a:lnTo>
                    <a:pt x="3194558" y="53352"/>
                  </a:lnTo>
                  <a:lnTo>
                    <a:pt x="3194558" y="3375660"/>
                  </a:lnTo>
                  <a:lnTo>
                    <a:pt x="53035" y="3375660"/>
                  </a:lnTo>
                  <a:lnTo>
                    <a:pt x="53035" y="53340"/>
                  </a:lnTo>
                  <a:lnTo>
                    <a:pt x="3247644" y="53340"/>
                  </a:lnTo>
                  <a:lnTo>
                    <a:pt x="3247644" y="0"/>
                  </a:lnTo>
                  <a:close/>
                </a:path>
              </a:pathLst>
            </a:custGeom>
            <a:solidFill>
              <a:srgbClr val="0A2F0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77" name="Google Shape;477;p18"/>
          <p:cNvGrpSpPr/>
          <p:nvPr/>
        </p:nvGrpSpPr>
        <p:grpSpPr>
          <a:xfrm>
            <a:off x="371094" y="1052322"/>
            <a:ext cx="2670175" cy="922019"/>
            <a:chOff x="371094" y="1052322"/>
            <a:chExt cx="2670175" cy="922019"/>
          </a:xfrm>
        </p:grpSpPr>
        <p:sp>
          <p:nvSpPr>
            <p:cNvPr id="478" name="Google Shape;478;p18"/>
            <p:cNvSpPr/>
            <p:nvPr/>
          </p:nvSpPr>
          <p:spPr>
            <a:xfrm>
              <a:off x="371094" y="1052322"/>
              <a:ext cx="2670175" cy="922019"/>
            </a:xfrm>
            <a:custGeom>
              <a:rect b="b" l="l" r="r" t="t"/>
              <a:pathLst>
                <a:path extrusionOk="0" h="922019" w="2670175">
                  <a:moveTo>
                    <a:pt x="2670048" y="0"/>
                  </a:moveTo>
                  <a:lnTo>
                    <a:pt x="0" y="0"/>
                  </a:lnTo>
                  <a:lnTo>
                    <a:pt x="0" y="922019"/>
                  </a:lnTo>
                  <a:lnTo>
                    <a:pt x="2670048" y="922019"/>
                  </a:lnTo>
                  <a:lnTo>
                    <a:pt x="2670048" y="0"/>
                  </a:lnTo>
                  <a:close/>
                </a:path>
              </a:pathLst>
            </a:custGeom>
            <a:solidFill>
              <a:srgbClr val="FFC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9" name="Google Shape;479;p18"/>
            <p:cNvSpPr/>
            <p:nvPr/>
          </p:nvSpPr>
          <p:spPr>
            <a:xfrm>
              <a:off x="371094" y="1052322"/>
              <a:ext cx="2670175" cy="922019"/>
            </a:xfrm>
            <a:custGeom>
              <a:rect b="b" l="l" r="r" t="t"/>
              <a:pathLst>
                <a:path extrusionOk="0" h="922019" w="2670175">
                  <a:moveTo>
                    <a:pt x="0" y="922019"/>
                  </a:moveTo>
                  <a:lnTo>
                    <a:pt x="2670048" y="922019"/>
                  </a:lnTo>
                  <a:lnTo>
                    <a:pt x="2670048" y="0"/>
                  </a:lnTo>
                  <a:lnTo>
                    <a:pt x="0" y="0"/>
                  </a:lnTo>
                  <a:lnTo>
                    <a:pt x="0" y="922019"/>
                  </a:lnTo>
                  <a:close/>
                </a:path>
              </a:pathLst>
            </a:custGeom>
            <a:noFill/>
            <a:ln cap="flat" cmpd="sng" w="19800">
              <a:solidFill>
                <a:srgbClr val="ED801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480" name="Google Shape;480;p18"/>
            <p:cNvPicPr preferRelativeResize="0"/>
            <p:nvPr/>
          </p:nvPicPr>
          <p:blipFill rotWithShape="1">
            <a:blip r:embed="rId8">
              <a:alphaModFix/>
            </a:blip>
            <a:srcRect b="0" l="0" r="0" t="0"/>
            <a:stretch/>
          </p:blipFill>
          <p:spPr>
            <a:xfrm>
              <a:off x="512064" y="1246632"/>
              <a:ext cx="2441448" cy="569976"/>
            </a:xfrm>
            <a:prstGeom prst="rect">
              <a:avLst/>
            </a:prstGeom>
            <a:noFill/>
            <a:ln>
              <a:noFill/>
            </a:ln>
          </p:spPr>
        </p:pic>
        <p:pic>
          <p:nvPicPr>
            <p:cNvPr id="481" name="Google Shape;481;p18"/>
            <p:cNvPicPr preferRelativeResize="0"/>
            <p:nvPr/>
          </p:nvPicPr>
          <p:blipFill rotWithShape="1">
            <a:blip r:embed="rId9">
              <a:alphaModFix/>
            </a:blip>
            <a:srcRect b="0" l="0" r="0" t="0"/>
            <a:stretch/>
          </p:blipFill>
          <p:spPr>
            <a:xfrm>
              <a:off x="491490" y="1226185"/>
              <a:ext cx="2438780" cy="566547"/>
            </a:xfrm>
            <a:prstGeom prst="rect">
              <a:avLst/>
            </a:prstGeom>
            <a:noFill/>
            <a:ln>
              <a:noFill/>
            </a:ln>
          </p:spPr>
        </p:pic>
      </p:grpSp>
      <p:grpSp>
        <p:nvGrpSpPr>
          <p:cNvPr id="482" name="Google Shape;482;p18"/>
          <p:cNvGrpSpPr/>
          <p:nvPr/>
        </p:nvGrpSpPr>
        <p:grpSpPr>
          <a:xfrm>
            <a:off x="7838694" y="1139189"/>
            <a:ext cx="3846829" cy="923925"/>
            <a:chOff x="7838694" y="1139189"/>
            <a:chExt cx="3846829" cy="923925"/>
          </a:xfrm>
        </p:grpSpPr>
        <p:sp>
          <p:nvSpPr>
            <p:cNvPr id="483" name="Google Shape;483;p18"/>
            <p:cNvSpPr/>
            <p:nvPr/>
          </p:nvSpPr>
          <p:spPr>
            <a:xfrm>
              <a:off x="7838694" y="1139189"/>
              <a:ext cx="3846829" cy="923925"/>
            </a:xfrm>
            <a:custGeom>
              <a:rect b="b" l="l" r="r" t="t"/>
              <a:pathLst>
                <a:path extrusionOk="0" h="923925" w="3846829">
                  <a:moveTo>
                    <a:pt x="3846576" y="0"/>
                  </a:moveTo>
                  <a:lnTo>
                    <a:pt x="0" y="0"/>
                  </a:lnTo>
                  <a:lnTo>
                    <a:pt x="0" y="923543"/>
                  </a:lnTo>
                  <a:lnTo>
                    <a:pt x="3846576" y="923543"/>
                  </a:lnTo>
                  <a:lnTo>
                    <a:pt x="3846576" y="0"/>
                  </a:lnTo>
                  <a:close/>
                </a:path>
              </a:pathLst>
            </a:custGeom>
            <a:solidFill>
              <a:srgbClr val="FFC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4" name="Google Shape;484;p18"/>
            <p:cNvSpPr/>
            <p:nvPr/>
          </p:nvSpPr>
          <p:spPr>
            <a:xfrm>
              <a:off x="7838694" y="1139189"/>
              <a:ext cx="3846829" cy="923925"/>
            </a:xfrm>
            <a:custGeom>
              <a:rect b="b" l="l" r="r" t="t"/>
              <a:pathLst>
                <a:path extrusionOk="0" h="923925" w="3846829">
                  <a:moveTo>
                    <a:pt x="0" y="923543"/>
                  </a:moveTo>
                  <a:lnTo>
                    <a:pt x="3846576" y="923543"/>
                  </a:lnTo>
                  <a:lnTo>
                    <a:pt x="3846576" y="0"/>
                  </a:lnTo>
                  <a:lnTo>
                    <a:pt x="0" y="0"/>
                  </a:lnTo>
                  <a:lnTo>
                    <a:pt x="0" y="923543"/>
                  </a:lnTo>
                  <a:close/>
                </a:path>
              </a:pathLst>
            </a:custGeom>
            <a:noFill/>
            <a:ln cap="flat" cmpd="sng" w="19800">
              <a:solidFill>
                <a:srgbClr val="ED801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485" name="Google Shape;485;p18"/>
            <p:cNvPicPr preferRelativeResize="0"/>
            <p:nvPr/>
          </p:nvPicPr>
          <p:blipFill rotWithShape="1">
            <a:blip r:embed="rId10">
              <a:alphaModFix/>
            </a:blip>
            <a:srcRect b="0" l="0" r="0" t="0"/>
            <a:stretch/>
          </p:blipFill>
          <p:spPr>
            <a:xfrm>
              <a:off x="8148828" y="1421891"/>
              <a:ext cx="327659" cy="481584"/>
            </a:xfrm>
            <a:prstGeom prst="rect">
              <a:avLst/>
            </a:prstGeom>
            <a:noFill/>
            <a:ln>
              <a:noFill/>
            </a:ln>
          </p:spPr>
        </p:pic>
        <p:sp>
          <p:nvSpPr>
            <p:cNvPr id="486" name="Google Shape;486;p18"/>
            <p:cNvSpPr/>
            <p:nvPr/>
          </p:nvSpPr>
          <p:spPr>
            <a:xfrm>
              <a:off x="8135239" y="1408429"/>
              <a:ext cx="311150" cy="465455"/>
            </a:xfrm>
            <a:custGeom>
              <a:rect b="b" l="l" r="r" t="t"/>
              <a:pathLst>
                <a:path extrusionOk="0" h="465455" w="311150">
                  <a:moveTo>
                    <a:pt x="154050" y="0"/>
                  </a:moveTo>
                  <a:lnTo>
                    <a:pt x="103933" y="5810"/>
                  </a:lnTo>
                  <a:lnTo>
                    <a:pt x="61721" y="23241"/>
                  </a:lnTo>
                  <a:lnTo>
                    <a:pt x="30130" y="48117"/>
                  </a:lnTo>
                  <a:lnTo>
                    <a:pt x="6590" y="92952"/>
                  </a:lnTo>
                  <a:lnTo>
                    <a:pt x="736" y="136298"/>
                  </a:lnTo>
                  <a:lnTo>
                    <a:pt x="0" y="163068"/>
                  </a:lnTo>
                  <a:lnTo>
                    <a:pt x="0" y="286893"/>
                  </a:lnTo>
                  <a:lnTo>
                    <a:pt x="3540" y="344820"/>
                  </a:lnTo>
                  <a:lnTo>
                    <a:pt x="14224" y="388366"/>
                  </a:lnTo>
                  <a:lnTo>
                    <a:pt x="47013" y="433764"/>
                  </a:lnTo>
                  <a:lnTo>
                    <a:pt x="81710" y="453715"/>
                  </a:lnTo>
                  <a:lnTo>
                    <a:pt x="128053" y="463811"/>
                  </a:lnTo>
                  <a:lnTo>
                    <a:pt x="155701" y="465074"/>
                  </a:lnTo>
                  <a:lnTo>
                    <a:pt x="177587" y="464147"/>
                  </a:lnTo>
                  <a:lnTo>
                    <a:pt x="216120" y="456769"/>
                  </a:lnTo>
                  <a:lnTo>
                    <a:pt x="261254" y="432133"/>
                  </a:lnTo>
                  <a:lnTo>
                    <a:pt x="292455" y="392493"/>
                  </a:lnTo>
                  <a:lnTo>
                    <a:pt x="306831" y="350774"/>
                  </a:lnTo>
                  <a:lnTo>
                    <a:pt x="310368" y="292016"/>
                  </a:lnTo>
                  <a:lnTo>
                    <a:pt x="310768" y="264541"/>
                  </a:lnTo>
                  <a:lnTo>
                    <a:pt x="178815" y="264541"/>
                  </a:lnTo>
                  <a:lnTo>
                    <a:pt x="178815" y="323088"/>
                  </a:lnTo>
                  <a:lnTo>
                    <a:pt x="178577" y="337925"/>
                  </a:lnTo>
                  <a:lnTo>
                    <a:pt x="168401" y="374650"/>
                  </a:lnTo>
                  <a:lnTo>
                    <a:pt x="157733" y="374650"/>
                  </a:lnTo>
                  <a:lnTo>
                    <a:pt x="146303" y="334645"/>
                  </a:lnTo>
                  <a:lnTo>
                    <a:pt x="146303" y="128778"/>
                  </a:lnTo>
                  <a:lnTo>
                    <a:pt x="153924" y="90297"/>
                  </a:lnTo>
                  <a:lnTo>
                    <a:pt x="163194" y="90297"/>
                  </a:lnTo>
                  <a:lnTo>
                    <a:pt x="171703" y="128778"/>
                  </a:lnTo>
                  <a:lnTo>
                    <a:pt x="171703" y="185800"/>
                  </a:lnTo>
                  <a:lnTo>
                    <a:pt x="310768" y="185800"/>
                  </a:lnTo>
                  <a:lnTo>
                    <a:pt x="307546" y="125190"/>
                  </a:lnTo>
                  <a:lnTo>
                    <a:pt x="297941" y="81534"/>
                  </a:lnTo>
                  <a:lnTo>
                    <a:pt x="264169" y="35492"/>
                  </a:lnTo>
                  <a:lnTo>
                    <a:pt x="226095" y="12965"/>
                  </a:lnTo>
                  <a:lnTo>
                    <a:pt x="179907" y="1432"/>
                  </a:lnTo>
                  <a:lnTo>
                    <a:pt x="154050" y="0"/>
                  </a:lnTo>
                  <a:close/>
                </a:path>
              </a:pathLst>
            </a:custGeom>
            <a:solidFill>
              <a:srgbClr val="25252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7" name="Google Shape;487;p18"/>
            <p:cNvSpPr/>
            <p:nvPr/>
          </p:nvSpPr>
          <p:spPr>
            <a:xfrm>
              <a:off x="8135239" y="1408429"/>
              <a:ext cx="311150" cy="465455"/>
            </a:xfrm>
            <a:custGeom>
              <a:rect b="b" l="l" r="r" t="t"/>
              <a:pathLst>
                <a:path extrusionOk="0" h="465455" w="311150">
                  <a:moveTo>
                    <a:pt x="154050" y="0"/>
                  </a:moveTo>
                  <a:lnTo>
                    <a:pt x="203930" y="5746"/>
                  </a:lnTo>
                  <a:lnTo>
                    <a:pt x="246379" y="23114"/>
                  </a:lnTo>
                  <a:lnTo>
                    <a:pt x="278685" y="49371"/>
                  </a:lnTo>
                  <a:lnTo>
                    <a:pt x="303535" y="101254"/>
                  </a:lnTo>
                  <a:lnTo>
                    <a:pt x="309961" y="153364"/>
                  </a:lnTo>
                  <a:lnTo>
                    <a:pt x="310768" y="185800"/>
                  </a:lnTo>
                  <a:lnTo>
                    <a:pt x="171703" y="185800"/>
                  </a:lnTo>
                  <a:lnTo>
                    <a:pt x="171703" y="128778"/>
                  </a:lnTo>
                  <a:lnTo>
                    <a:pt x="171513" y="117532"/>
                  </a:lnTo>
                  <a:lnTo>
                    <a:pt x="163194" y="90297"/>
                  </a:lnTo>
                  <a:lnTo>
                    <a:pt x="158495" y="90297"/>
                  </a:lnTo>
                  <a:lnTo>
                    <a:pt x="153924" y="90297"/>
                  </a:lnTo>
                  <a:lnTo>
                    <a:pt x="146303" y="128778"/>
                  </a:lnTo>
                  <a:lnTo>
                    <a:pt x="146303" y="334645"/>
                  </a:lnTo>
                  <a:lnTo>
                    <a:pt x="157733" y="374650"/>
                  </a:lnTo>
                  <a:lnTo>
                    <a:pt x="162559" y="374650"/>
                  </a:lnTo>
                  <a:lnTo>
                    <a:pt x="168401" y="374650"/>
                  </a:lnTo>
                  <a:lnTo>
                    <a:pt x="178577" y="337925"/>
                  </a:lnTo>
                  <a:lnTo>
                    <a:pt x="178815" y="323088"/>
                  </a:lnTo>
                  <a:lnTo>
                    <a:pt x="178815" y="264541"/>
                  </a:lnTo>
                  <a:lnTo>
                    <a:pt x="310768" y="264541"/>
                  </a:lnTo>
                  <a:lnTo>
                    <a:pt x="309562" y="315563"/>
                  </a:lnTo>
                  <a:lnTo>
                    <a:pt x="304024" y="364489"/>
                  </a:lnTo>
                  <a:lnTo>
                    <a:pt x="283717" y="406781"/>
                  </a:lnTo>
                  <a:lnTo>
                    <a:pt x="247767" y="442124"/>
                  </a:lnTo>
                  <a:lnTo>
                    <a:pt x="197723" y="461375"/>
                  </a:lnTo>
                  <a:lnTo>
                    <a:pt x="155701" y="465074"/>
                  </a:lnTo>
                  <a:lnTo>
                    <a:pt x="128053" y="463811"/>
                  </a:lnTo>
                  <a:lnTo>
                    <a:pt x="81710" y="453715"/>
                  </a:lnTo>
                  <a:lnTo>
                    <a:pt x="47013" y="433764"/>
                  </a:lnTo>
                  <a:lnTo>
                    <a:pt x="14224" y="388366"/>
                  </a:lnTo>
                  <a:lnTo>
                    <a:pt x="3540" y="344820"/>
                  </a:lnTo>
                  <a:lnTo>
                    <a:pt x="0" y="286893"/>
                  </a:lnTo>
                  <a:lnTo>
                    <a:pt x="0" y="163068"/>
                  </a:lnTo>
                  <a:lnTo>
                    <a:pt x="2936" y="112934"/>
                  </a:lnTo>
                  <a:lnTo>
                    <a:pt x="19252" y="61799"/>
                  </a:lnTo>
                  <a:lnTo>
                    <a:pt x="61721" y="23241"/>
                  </a:lnTo>
                  <a:lnTo>
                    <a:pt x="103933" y="5810"/>
                  </a:lnTo>
                  <a:lnTo>
                    <a:pt x="127998" y="1452"/>
                  </a:lnTo>
                  <a:lnTo>
                    <a:pt x="154050" y="0"/>
                  </a:lnTo>
                  <a:close/>
                </a:path>
              </a:pathLst>
            </a:custGeom>
            <a:noFill/>
            <a:ln cap="flat" cmpd="sng" w="137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488" name="Google Shape;488;p18"/>
            <p:cNvPicPr preferRelativeResize="0"/>
            <p:nvPr/>
          </p:nvPicPr>
          <p:blipFill rotWithShape="1">
            <a:blip r:embed="rId11">
              <a:alphaModFix/>
            </a:blip>
            <a:srcRect b="0" l="0" r="0" t="0"/>
            <a:stretch/>
          </p:blipFill>
          <p:spPr>
            <a:xfrm>
              <a:off x="8490204" y="1333499"/>
              <a:ext cx="2932176" cy="569976"/>
            </a:xfrm>
            <a:prstGeom prst="rect">
              <a:avLst/>
            </a:prstGeom>
            <a:noFill/>
            <a:ln>
              <a:noFill/>
            </a:ln>
          </p:spPr>
        </p:pic>
        <p:pic>
          <p:nvPicPr>
            <p:cNvPr id="489" name="Google Shape;489;p18"/>
            <p:cNvPicPr preferRelativeResize="0"/>
            <p:nvPr/>
          </p:nvPicPr>
          <p:blipFill rotWithShape="1">
            <a:blip r:embed="rId12">
              <a:alphaModFix/>
            </a:blip>
            <a:srcRect b="0" l="0" r="0" t="0"/>
            <a:stretch/>
          </p:blipFill>
          <p:spPr>
            <a:xfrm>
              <a:off x="8469757" y="1313814"/>
              <a:ext cx="2929508" cy="566547"/>
            </a:xfrm>
            <a:prstGeom prst="rect">
              <a:avLst/>
            </a:prstGeom>
            <a:noFill/>
            <a:ln>
              <a:noFill/>
            </a:ln>
          </p:spPr>
        </p:pic>
      </p:grpSp>
      <p:pic>
        <p:nvPicPr>
          <p:cNvPr id="490" name="Google Shape;490;p18"/>
          <p:cNvPicPr preferRelativeResize="0"/>
          <p:nvPr/>
        </p:nvPicPr>
        <p:blipFill rotWithShape="1">
          <a:blip r:embed="rId13">
            <a:alphaModFix/>
          </a:blip>
          <a:srcRect b="0" l="0" r="0" t="0"/>
          <a:stretch/>
        </p:blipFill>
        <p:spPr>
          <a:xfrm>
            <a:off x="3403091" y="2959607"/>
            <a:ext cx="4373879" cy="2677668"/>
          </a:xfrm>
          <a:prstGeom prst="rect">
            <a:avLst/>
          </a:prstGeom>
          <a:noFill/>
          <a:ln>
            <a:noFill/>
          </a:ln>
        </p:spPr>
      </p:pic>
      <p:sp>
        <p:nvSpPr>
          <p:cNvPr id="491" name="Google Shape;491;p18"/>
          <p:cNvSpPr txBox="1"/>
          <p:nvPr/>
        </p:nvSpPr>
        <p:spPr>
          <a:xfrm>
            <a:off x="3481832" y="2971545"/>
            <a:ext cx="4217035" cy="2880853"/>
          </a:xfrm>
          <a:prstGeom prst="rect">
            <a:avLst/>
          </a:prstGeom>
          <a:noFill/>
          <a:ln>
            <a:noFill/>
          </a:ln>
        </p:spPr>
        <p:txBody>
          <a:bodyPr anchorCtr="0" anchor="t" bIns="0" lIns="0" spcFirstLastPara="1" rIns="0" wrap="square" tIns="16500">
            <a:spAutoFit/>
          </a:bodyPr>
          <a:lstStyle/>
          <a:p>
            <a:pPr indent="0" lvl="0" marL="12700" marR="5080" rtl="0" algn="just">
              <a:lnSpc>
                <a:spcPct val="98900"/>
              </a:lnSpc>
              <a:spcBef>
                <a:spcPts val="0"/>
              </a:spcBef>
              <a:spcAft>
                <a:spcPts val="0"/>
              </a:spcAft>
              <a:buNone/>
            </a:pPr>
            <a:r>
              <a:rPr lang="en-US" sz="2800">
                <a:solidFill>
                  <a:schemeClr val="dk1"/>
                </a:solidFill>
                <a:latin typeface="Georgia"/>
                <a:ea typeface="Georgia"/>
                <a:cs typeface="Georgia"/>
                <a:sym typeface="Georgia"/>
              </a:rPr>
              <a:t>T</a:t>
            </a:r>
            <a:r>
              <a:rPr b="1" lang="en-US" sz="2000">
                <a:solidFill>
                  <a:schemeClr val="dk1"/>
                </a:solidFill>
                <a:latin typeface="Trebuchet MS"/>
                <a:ea typeface="Trebuchet MS"/>
                <a:cs typeface="Trebuchet MS"/>
                <a:sym typeface="Trebuchet MS"/>
              </a:rPr>
              <a:t>he event set in motion with a brilliant  skit enacted by students of Class IX-A  depicting the gory of Jallianwala Bagh  massacre. The students also set  everyone’s foot tapping through a  Punjabi Gidda on the awakening Jaggo  Aiyan and Panj Pyare showcasing  themselves as world warriors.</a:t>
            </a:r>
            <a:endParaRPr sz="2000">
              <a:solidFill>
                <a:schemeClr val="dk1"/>
              </a:solidFill>
              <a:latin typeface="Trebuchet MS"/>
              <a:ea typeface="Trebuchet MS"/>
              <a:cs typeface="Trebuchet MS"/>
              <a:sym typeface="Trebuchet MS"/>
            </a:endParaRPr>
          </a:p>
        </p:txBody>
      </p:sp>
      <p:sp>
        <p:nvSpPr>
          <p:cNvPr id="492" name="Google Shape;492;p18"/>
          <p:cNvSpPr txBox="1"/>
          <p:nvPr/>
        </p:nvSpPr>
        <p:spPr>
          <a:xfrm>
            <a:off x="9598532" y="5668162"/>
            <a:ext cx="1834514"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CLASS-IX</a:t>
            </a:r>
            <a:endParaRPr sz="4000">
              <a:solidFill>
                <a:schemeClr val="dk1"/>
              </a:solidFill>
              <a:latin typeface="Impact"/>
              <a:ea typeface="Impact"/>
              <a:cs typeface="Impact"/>
              <a:sym typeface="Impact"/>
            </a:endParaRPr>
          </a:p>
        </p:txBody>
      </p:sp>
      <p:pic>
        <p:nvPicPr>
          <p:cNvPr id="493" name="Google Shape;493;p18"/>
          <p:cNvPicPr preferRelativeResize="0"/>
          <p:nvPr/>
        </p:nvPicPr>
        <p:blipFill rotWithShape="1">
          <a:blip r:embed="rId14">
            <a:alphaModFix/>
          </a:blip>
          <a:srcRect b="0" l="0" r="0" t="0"/>
          <a:stretch/>
        </p:blipFill>
        <p:spPr>
          <a:xfrm>
            <a:off x="528827" y="5820155"/>
            <a:ext cx="8596884" cy="566928"/>
          </a:xfrm>
          <a:prstGeom prst="rect">
            <a:avLst/>
          </a:prstGeom>
          <a:noFill/>
          <a:ln>
            <a:noFill/>
          </a:ln>
        </p:spPr>
      </p:pic>
      <p:sp>
        <p:nvSpPr>
          <p:cNvPr id="494" name="Google Shape;494;p18"/>
          <p:cNvSpPr txBox="1"/>
          <p:nvPr/>
        </p:nvSpPr>
        <p:spPr>
          <a:xfrm>
            <a:off x="679805" y="5872988"/>
            <a:ext cx="8281670" cy="33083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000">
                <a:solidFill>
                  <a:schemeClr val="dk1"/>
                </a:solidFill>
                <a:latin typeface="Lucida Sans"/>
                <a:ea typeface="Lucida Sans"/>
                <a:cs typeface="Lucida Sans"/>
                <a:sym typeface="Lucida Sans"/>
              </a:rPr>
              <a:t>Live Everyday as if it is a festival. Turn your life into a celebration.</a:t>
            </a:r>
            <a:endParaRPr sz="2000">
              <a:solidFill>
                <a:schemeClr val="dk1"/>
              </a:solidFill>
              <a:latin typeface="Lucida Sans"/>
              <a:ea typeface="Lucida Sans"/>
              <a:cs typeface="Lucida Sans"/>
              <a:sym typeface="Lucida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grpSp>
        <p:nvGrpSpPr>
          <p:cNvPr id="499" name="Google Shape;499;p19"/>
          <p:cNvGrpSpPr/>
          <p:nvPr/>
        </p:nvGrpSpPr>
        <p:grpSpPr>
          <a:xfrm>
            <a:off x="112807" y="48895"/>
            <a:ext cx="6248400" cy="3025775"/>
            <a:chOff x="112807" y="48895"/>
            <a:chExt cx="6248400" cy="3025775"/>
          </a:xfrm>
        </p:grpSpPr>
        <p:sp>
          <p:nvSpPr>
            <p:cNvPr id="500" name="Google Shape;500;p19"/>
            <p:cNvSpPr/>
            <p:nvPr/>
          </p:nvSpPr>
          <p:spPr>
            <a:xfrm>
              <a:off x="112807" y="48895"/>
              <a:ext cx="6248400" cy="3025775"/>
            </a:xfrm>
            <a:custGeom>
              <a:rect b="b" l="l" r="r" t="t"/>
              <a:pathLst>
                <a:path extrusionOk="0" h="3025775" w="6248400">
                  <a:moveTo>
                    <a:pt x="5901023" y="0"/>
                  </a:moveTo>
                  <a:lnTo>
                    <a:pt x="0" y="1023874"/>
                  </a:lnTo>
                  <a:lnTo>
                    <a:pt x="347262" y="3025393"/>
                  </a:lnTo>
                  <a:lnTo>
                    <a:pt x="6248241" y="2001519"/>
                  </a:lnTo>
                  <a:lnTo>
                    <a:pt x="5901023" y="0"/>
                  </a:lnTo>
                  <a:close/>
                </a:path>
              </a:pathLst>
            </a:custGeom>
            <a:solidFill>
              <a:srgbClr val="ED801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1" name="Google Shape;501;p19"/>
            <p:cNvSpPr/>
            <p:nvPr/>
          </p:nvSpPr>
          <p:spPr>
            <a:xfrm>
              <a:off x="112807" y="48895"/>
              <a:ext cx="6248400" cy="3025775"/>
            </a:xfrm>
            <a:custGeom>
              <a:rect b="b" l="l" r="r" t="t"/>
              <a:pathLst>
                <a:path extrusionOk="0" h="3025775" w="6248400">
                  <a:moveTo>
                    <a:pt x="0" y="1023874"/>
                  </a:moveTo>
                  <a:lnTo>
                    <a:pt x="5901023" y="0"/>
                  </a:lnTo>
                  <a:lnTo>
                    <a:pt x="6248241" y="2001519"/>
                  </a:lnTo>
                  <a:lnTo>
                    <a:pt x="347262" y="3025393"/>
                  </a:lnTo>
                  <a:lnTo>
                    <a:pt x="0" y="1023874"/>
                  </a:lnTo>
                  <a:close/>
                </a:path>
              </a:pathLst>
            </a:custGeom>
            <a:noFill/>
            <a:ln cap="flat" cmpd="sng" w="9525">
              <a:solidFill>
                <a:srgbClr val="FF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02" name="Google Shape;502;p19"/>
          <p:cNvGrpSpPr/>
          <p:nvPr/>
        </p:nvGrpSpPr>
        <p:grpSpPr>
          <a:xfrm>
            <a:off x="0" y="321563"/>
            <a:ext cx="7426451" cy="5490973"/>
            <a:chOff x="0" y="321563"/>
            <a:chExt cx="7426451" cy="5490973"/>
          </a:xfrm>
        </p:grpSpPr>
        <p:pic>
          <p:nvPicPr>
            <p:cNvPr id="503" name="Google Shape;503;p19"/>
            <p:cNvPicPr preferRelativeResize="0"/>
            <p:nvPr/>
          </p:nvPicPr>
          <p:blipFill rotWithShape="1">
            <a:blip r:embed="rId3">
              <a:alphaModFix/>
            </a:blip>
            <a:srcRect b="0" l="0" r="0" t="0"/>
            <a:stretch/>
          </p:blipFill>
          <p:spPr>
            <a:xfrm>
              <a:off x="547116" y="339851"/>
              <a:ext cx="5283708" cy="1472184"/>
            </a:xfrm>
            <a:prstGeom prst="rect">
              <a:avLst/>
            </a:prstGeom>
            <a:noFill/>
            <a:ln>
              <a:noFill/>
            </a:ln>
          </p:spPr>
        </p:pic>
        <p:pic>
          <p:nvPicPr>
            <p:cNvPr id="504" name="Google Shape;504;p19"/>
            <p:cNvPicPr preferRelativeResize="0"/>
            <p:nvPr/>
          </p:nvPicPr>
          <p:blipFill rotWithShape="1">
            <a:blip r:embed="rId4">
              <a:alphaModFix/>
            </a:blip>
            <a:srcRect b="0" l="0" r="0" t="0"/>
            <a:stretch/>
          </p:blipFill>
          <p:spPr>
            <a:xfrm>
              <a:off x="520890" y="321563"/>
              <a:ext cx="5281739" cy="1470056"/>
            </a:xfrm>
            <a:prstGeom prst="rect">
              <a:avLst/>
            </a:prstGeom>
            <a:noFill/>
            <a:ln>
              <a:noFill/>
            </a:ln>
          </p:spPr>
        </p:pic>
        <p:pic>
          <p:nvPicPr>
            <p:cNvPr id="505" name="Google Shape;505;p19"/>
            <p:cNvPicPr preferRelativeResize="0"/>
            <p:nvPr/>
          </p:nvPicPr>
          <p:blipFill rotWithShape="1">
            <a:blip r:embed="rId5">
              <a:alphaModFix/>
            </a:blip>
            <a:srcRect b="0" l="0" r="0" t="0"/>
            <a:stretch/>
          </p:blipFill>
          <p:spPr>
            <a:xfrm>
              <a:off x="0" y="1447800"/>
              <a:ext cx="4229100" cy="4364736"/>
            </a:xfrm>
            <a:prstGeom prst="rect">
              <a:avLst/>
            </a:prstGeom>
            <a:noFill/>
            <a:ln>
              <a:noFill/>
            </a:ln>
          </p:spPr>
        </p:pic>
        <p:pic>
          <p:nvPicPr>
            <p:cNvPr id="506" name="Google Shape;506;p19"/>
            <p:cNvPicPr preferRelativeResize="0"/>
            <p:nvPr/>
          </p:nvPicPr>
          <p:blipFill rotWithShape="1">
            <a:blip r:embed="rId6">
              <a:alphaModFix/>
            </a:blip>
            <a:srcRect b="0" l="0" r="0" t="0"/>
            <a:stretch/>
          </p:blipFill>
          <p:spPr>
            <a:xfrm>
              <a:off x="3602735" y="1063751"/>
              <a:ext cx="3823716" cy="4692396"/>
            </a:xfrm>
            <a:prstGeom prst="rect">
              <a:avLst/>
            </a:prstGeom>
            <a:noFill/>
            <a:ln>
              <a:noFill/>
            </a:ln>
          </p:spPr>
        </p:pic>
      </p:grpSp>
      <p:sp>
        <p:nvSpPr>
          <p:cNvPr id="507" name="Google Shape;507;p19"/>
          <p:cNvSpPr txBox="1"/>
          <p:nvPr/>
        </p:nvSpPr>
        <p:spPr>
          <a:xfrm>
            <a:off x="7121652" y="1226819"/>
            <a:ext cx="4517390" cy="4277995"/>
          </a:xfrm>
          <a:prstGeom prst="rect">
            <a:avLst/>
          </a:prstGeom>
          <a:solidFill>
            <a:srgbClr val="E1D9AE"/>
          </a:solidFill>
          <a:ln>
            <a:noFill/>
          </a:ln>
        </p:spPr>
        <p:txBody>
          <a:bodyPr anchorCtr="0" anchor="t" bIns="0" lIns="0" spcFirstLastPara="1" rIns="0" wrap="square" tIns="39350">
            <a:spAutoFit/>
          </a:bodyPr>
          <a:lstStyle/>
          <a:p>
            <a:pPr indent="0" lvl="0" marL="92075" marR="83185" rtl="0" algn="just">
              <a:lnSpc>
                <a:spcPct val="100000"/>
              </a:lnSpc>
              <a:spcBef>
                <a:spcPts val="0"/>
              </a:spcBef>
              <a:spcAft>
                <a:spcPts val="0"/>
              </a:spcAft>
              <a:buNone/>
            </a:pPr>
            <a:r>
              <a:rPr i="1" lang="en-US" sz="1600">
                <a:solidFill>
                  <a:schemeClr val="dk1"/>
                </a:solidFill>
                <a:latin typeface="Arial"/>
                <a:ea typeface="Arial"/>
                <a:cs typeface="Arial"/>
                <a:sym typeface="Arial"/>
              </a:rPr>
              <a:t>As students got promoted to the next class, a list  of activities were awaiting for them to push them  beyond their limits. The activities started with  declamation on “ World Health Day”. Students  shared their views on the topics: Happiness is  truly responsible for a healthy living, stress is the  main cause of obesity.</a:t>
            </a:r>
            <a:endParaRPr sz="1600">
              <a:solidFill>
                <a:schemeClr val="dk1"/>
              </a:solidFill>
              <a:latin typeface="Arial"/>
              <a:ea typeface="Arial"/>
              <a:cs typeface="Arial"/>
              <a:sym typeface="Arial"/>
            </a:endParaRPr>
          </a:p>
          <a:p>
            <a:pPr indent="0" lvl="0" marL="92075" marR="64769" rtl="0" algn="just">
              <a:lnSpc>
                <a:spcPct val="100000"/>
              </a:lnSpc>
              <a:spcBef>
                <a:spcPts val="5"/>
              </a:spcBef>
              <a:spcAft>
                <a:spcPts val="0"/>
              </a:spcAft>
              <a:buNone/>
            </a:pPr>
            <a:r>
              <a:rPr i="1" lang="en-US" sz="1600">
                <a:solidFill>
                  <a:schemeClr val="dk1"/>
                </a:solidFill>
                <a:latin typeface="Arial"/>
                <a:ea typeface="Arial"/>
                <a:cs typeface="Arial"/>
                <a:sym typeface="Arial"/>
              </a:rPr>
              <a:t>Then began the “ Book Week”. In ‘DEAR period’ ,  students brought their favourite novel and got  engrossed with reading. Next day students made  beautiful ‘comic strips’. Students enjoyed this  activity and drew their imagination on paper.  Students showcased their love for poetry by  composing poems. To spread the message- save  earth, a poster making activity was taken up. At  last to pay a tribute to all loving mothers, a  beautiful assembly was presented by class-10.</a:t>
            </a:r>
            <a:endParaRPr sz="1600">
              <a:solidFill>
                <a:schemeClr val="dk1"/>
              </a:solidFill>
              <a:latin typeface="Arial"/>
              <a:ea typeface="Arial"/>
              <a:cs typeface="Arial"/>
              <a:sym typeface="Arial"/>
            </a:endParaRPr>
          </a:p>
        </p:txBody>
      </p:sp>
      <p:grpSp>
        <p:nvGrpSpPr>
          <p:cNvPr id="508" name="Google Shape;508;p19"/>
          <p:cNvGrpSpPr/>
          <p:nvPr/>
        </p:nvGrpSpPr>
        <p:grpSpPr>
          <a:xfrm>
            <a:off x="0" y="0"/>
            <a:ext cx="11639042" cy="6425183"/>
            <a:chOff x="0" y="0"/>
            <a:chExt cx="11639042" cy="6425183"/>
          </a:xfrm>
        </p:grpSpPr>
        <p:sp>
          <p:nvSpPr>
            <p:cNvPr id="509" name="Google Shape;509;p19"/>
            <p:cNvSpPr/>
            <p:nvPr/>
          </p:nvSpPr>
          <p:spPr>
            <a:xfrm>
              <a:off x="7007352" y="752855"/>
              <a:ext cx="4631690" cy="408940"/>
            </a:xfrm>
            <a:custGeom>
              <a:rect b="b" l="l" r="r" t="t"/>
              <a:pathLst>
                <a:path extrusionOk="0" h="408940" w="4631690">
                  <a:moveTo>
                    <a:pt x="4631436" y="0"/>
                  </a:moveTo>
                  <a:lnTo>
                    <a:pt x="0" y="0"/>
                  </a:lnTo>
                  <a:lnTo>
                    <a:pt x="0" y="408432"/>
                  </a:lnTo>
                  <a:lnTo>
                    <a:pt x="4631436" y="408432"/>
                  </a:lnTo>
                  <a:lnTo>
                    <a:pt x="4631436" y="0"/>
                  </a:lnTo>
                  <a:close/>
                </a:path>
              </a:pathLst>
            </a:custGeom>
            <a:solidFill>
              <a:srgbClr val="F8CC9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10" name="Google Shape;510;p19"/>
            <p:cNvPicPr preferRelativeResize="0"/>
            <p:nvPr/>
          </p:nvPicPr>
          <p:blipFill rotWithShape="1">
            <a:blip r:embed="rId7">
              <a:alphaModFix/>
            </a:blip>
            <a:srcRect b="0" l="0" r="0" t="0"/>
            <a:stretch/>
          </p:blipFill>
          <p:spPr>
            <a:xfrm>
              <a:off x="7371588" y="850391"/>
              <a:ext cx="1583436" cy="260603"/>
            </a:xfrm>
            <a:prstGeom prst="rect">
              <a:avLst/>
            </a:prstGeom>
            <a:noFill/>
            <a:ln>
              <a:noFill/>
            </a:ln>
          </p:spPr>
        </p:pic>
        <p:pic>
          <p:nvPicPr>
            <p:cNvPr id="511" name="Google Shape;511;p19"/>
            <p:cNvPicPr preferRelativeResize="0"/>
            <p:nvPr/>
          </p:nvPicPr>
          <p:blipFill rotWithShape="1">
            <a:blip r:embed="rId8">
              <a:alphaModFix/>
            </a:blip>
            <a:srcRect b="0" l="0" r="0" t="0"/>
            <a:stretch/>
          </p:blipFill>
          <p:spPr>
            <a:xfrm>
              <a:off x="7368413" y="846582"/>
              <a:ext cx="1567561" cy="244856"/>
            </a:xfrm>
            <a:prstGeom prst="rect">
              <a:avLst/>
            </a:prstGeom>
            <a:noFill/>
            <a:ln>
              <a:noFill/>
            </a:ln>
          </p:spPr>
        </p:pic>
        <p:pic>
          <p:nvPicPr>
            <p:cNvPr id="512" name="Google Shape;512;p19"/>
            <p:cNvPicPr preferRelativeResize="0"/>
            <p:nvPr/>
          </p:nvPicPr>
          <p:blipFill rotWithShape="1">
            <a:blip r:embed="rId9">
              <a:alphaModFix/>
            </a:blip>
            <a:srcRect b="0" l="0" r="0" t="0"/>
            <a:stretch/>
          </p:blipFill>
          <p:spPr>
            <a:xfrm>
              <a:off x="8983980" y="850391"/>
              <a:ext cx="2575560" cy="260603"/>
            </a:xfrm>
            <a:prstGeom prst="rect">
              <a:avLst/>
            </a:prstGeom>
            <a:noFill/>
            <a:ln>
              <a:noFill/>
            </a:ln>
          </p:spPr>
        </p:pic>
        <p:pic>
          <p:nvPicPr>
            <p:cNvPr id="513" name="Google Shape;513;p19"/>
            <p:cNvPicPr preferRelativeResize="0"/>
            <p:nvPr/>
          </p:nvPicPr>
          <p:blipFill rotWithShape="1">
            <a:blip r:embed="rId10">
              <a:alphaModFix/>
            </a:blip>
            <a:srcRect b="0" l="0" r="0" t="0"/>
            <a:stretch/>
          </p:blipFill>
          <p:spPr>
            <a:xfrm>
              <a:off x="8980678" y="846582"/>
              <a:ext cx="2559304" cy="244856"/>
            </a:xfrm>
            <a:prstGeom prst="rect">
              <a:avLst/>
            </a:prstGeom>
            <a:noFill/>
            <a:ln>
              <a:noFill/>
            </a:ln>
          </p:spPr>
        </p:pic>
        <p:pic>
          <p:nvPicPr>
            <p:cNvPr id="514" name="Google Shape;514;p19"/>
            <p:cNvPicPr preferRelativeResize="0"/>
            <p:nvPr/>
          </p:nvPicPr>
          <p:blipFill rotWithShape="1">
            <a:blip r:embed="rId11">
              <a:alphaModFix/>
            </a:blip>
            <a:srcRect b="0" l="0" r="0" t="0"/>
            <a:stretch/>
          </p:blipFill>
          <p:spPr>
            <a:xfrm>
              <a:off x="10389107" y="0"/>
              <a:ext cx="1056131" cy="722376"/>
            </a:xfrm>
            <a:prstGeom prst="rect">
              <a:avLst/>
            </a:prstGeom>
            <a:noFill/>
            <a:ln>
              <a:noFill/>
            </a:ln>
          </p:spPr>
        </p:pic>
        <p:pic>
          <p:nvPicPr>
            <p:cNvPr id="515" name="Google Shape;515;p19"/>
            <p:cNvPicPr preferRelativeResize="0"/>
            <p:nvPr/>
          </p:nvPicPr>
          <p:blipFill rotWithShape="1">
            <a:blip r:embed="rId12">
              <a:alphaModFix/>
            </a:blip>
            <a:srcRect b="0" l="0" r="0" t="0"/>
            <a:stretch/>
          </p:blipFill>
          <p:spPr>
            <a:xfrm>
              <a:off x="0" y="22859"/>
              <a:ext cx="883919" cy="525780"/>
            </a:xfrm>
            <a:prstGeom prst="rect">
              <a:avLst/>
            </a:prstGeom>
            <a:noFill/>
            <a:ln>
              <a:noFill/>
            </a:ln>
          </p:spPr>
        </p:pic>
        <p:pic>
          <p:nvPicPr>
            <p:cNvPr id="516" name="Google Shape;516;p19"/>
            <p:cNvPicPr preferRelativeResize="0"/>
            <p:nvPr/>
          </p:nvPicPr>
          <p:blipFill rotWithShape="1">
            <a:blip r:embed="rId13">
              <a:alphaModFix/>
            </a:blip>
            <a:srcRect b="0" l="0" r="0" t="0"/>
            <a:stretch/>
          </p:blipFill>
          <p:spPr>
            <a:xfrm>
              <a:off x="1569719" y="5745479"/>
              <a:ext cx="5699759" cy="679704"/>
            </a:xfrm>
            <a:prstGeom prst="rect">
              <a:avLst/>
            </a:prstGeom>
            <a:noFill/>
            <a:ln>
              <a:noFill/>
            </a:ln>
          </p:spPr>
        </p:pic>
      </p:grpSp>
      <p:sp>
        <p:nvSpPr>
          <p:cNvPr id="517" name="Google Shape;517;p19"/>
          <p:cNvSpPr txBox="1"/>
          <p:nvPr/>
        </p:nvSpPr>
        <p:spPr>
          <a:xfrm>
            <a:off x="9598532" y="5668162"/>
            <a:ext cx="1687830"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CLASS-X</a:t>
            </a:r>
            <a:endParaRPr sz="4000">
              <a:solidFill>
                <a:schemeClr val="dk1"/>
              </a:solidFill>
              <a:latin typeface="Impact"/>
              <a:ea typeface="Impact"/>
              <a:cs typeface="Impact"/>
              <a:sym typeface="Impact"/>
            </a:endParaRPr>
          </a:p>
        </p:txBody>
      </p:sp>
      <p:sp>
        <p:nvSpPr>
          <p:cNvPr id="518" name="Google Shape;518;p19"/>
          <p:cNvSpPr txBox="1"/>
          <p:nvPr/>
        </p:nvSpPr>
        <p:spPr>
          <a:xfrm>
            <a:off x="1753361" y="5811418"/>
            <a:ext cx="5318760" cy="3911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Lucida Sans"/>
                <a:ea typeface="Lucida Sans"/>
                <a:cs typeface="Lucida Sans"/>
                <a:sym typeface="Lucida Sans"/>
              </a:rPr>
              <a:t>Creativity is just connecting things.</a:t>
            </a:r>
            <a:endParaRPr sz="2400">
              <a:solidFill>
                <a:schemeClr val="dk1"/>
              </a:solidFill>
              <a:latin typeface="Lucida Sans"/>
              <a:ea typeface="Lucida Sans"/>
              <a:cs typeface="Lucida Sans"/>
              <a:sym typeface="Lucida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22" name="Shape 522"/>
        <p:cNvGrpSpPr/>
        <p:nvPr/>
      </p:nvGrpSpPr>
      <p:grpSpPr>
        <a:xfrm>
          <a:off x="0" y="0"/>
          <a:ext cx="0" cy="0"/>
          <a:chOff x="0" y="0"/>
          <a:chExt cx="0" cy="0"/>
        </a:xfrm>
      </p:grpSpPr>
      <p:grpSp>
        <p:nvGrpSpPr>
          <p:cNvPr id="523" name="Google Shape;523;p20"/>
          <p:cNvGrpSpPr/>
          <p:nvPr/>
        </p:nvGrpSpPr>
        <p:grpSpPr>
          <a:xfrm>
            <a:off x="0" y="0"/>
            <a:ext cx="12192000" cy="6857999"/>
            <a:chOff x="0" y="0"/>
            <a:chExt cx="12192000" cy="6857999"/>
          </a:xfrm>
        </p:grpSpPr>
        <p:pic>
          <p:nvPicPr>
            <p:cNvPr id="524" name="Google Shape;524;p20"/>
            <p:cNvPicPr preferRelativeResize="0"/>
            <p:nvPr/>
          </p:nvPicPr>
          <p:blipFill rotWithShape="1">
            <a:blip r:embed="rId3">
              <a:alphaModFix/>
            </a:blip>
            <a:srcRect b="0" l="0" r="0" t="0"/>
            <a:stretch/>
          </p:blipFill>
          <p:spPr>
            <a:xfrm>
              <a:off x="0" y="0"/>
              <a:ext cx="12192000" cy="6857999"/>
            </a:xfrm>
            <a:prstGeom prst="rect">
              <a:avLst/>
            </a:prstGeom>
            <a:noFill/>
            <a:ln>
              <a:noFill/>
            </a:ln>
          </p:spPr>
        </p:pic>
        <p:pic>
          <p:nvPicPr>
            <p:cNvPr id="525" name="Google Shape;525;p20"/>
            <p:cNvPicPr preferRelativeResize="0"/>
            <p:nvPr/>
          </p:nvPicPr>
          <p:blipFill rotWithShape="1">
            <a:blip r:embed="rId4">
              <a:alphaModFix/>
            </a:blip>
            <a:srcRect b="0" l="0" r="0" t="0"/>
            <a:stretch/>
          </p:blipFill>
          <p:spPr>
            <a:xfrm>
              <a:off x="0" y="0"/>
              <a:ext cx="12103609" cy="6818374"/>
            </a:xfrm>
            <a:prstGeom prst="rect">
              <a:avLst/>
            </a:prstGeom>
            <a:noFill/>
            <a:ln>
              <a:noFill/>
            </a:ln>
          </p:spPr>
        </p:pic>
        <p:pic>
          <p:nvPicPr>
            <p:cNvPr id="526" name="Google Shape;526;p20"/>
            <p:cNvPicPr preferRelativeResize="0"/>
            <p:nvPr/>
          </p:nvPicPr>
          <p:blipFill rotWithShape="1">
            <a:blip r:embed="rId5">
              <a:alphaModFix/>
            </a:blip>
            <a:srcRect b="0" l="0" r="0" t="0"/>
            <a:stretch/>
          </p:blipFill>
          <p:spPr>
            <a:xfrm>
              <a:off x="0" y="0"/>
              <a:ext cx="11980164" cy="6644640"/>
            </a:xfrm>
            <a:prstGeom prst="rect">
              <a:avLst/>
            </a:prstGeom>
            <a:noFill/>
            <a:ln>
              <a:noFill/>
            </a:ln>
          </p:spPr>
        </p:pic>
        <p:sp>
          <p:nvSpPr>
            <p:cNvPr id="527" name="Google Shape;527;p20"/>
            <p:cNvSpPr/>
            <p:nvPr/>
          </p:nvSpPr>
          <p:spPr>
            <a:xfrm>
              <a:off x="0" y="0"/>
              <a:ext cx="11748770" cy="6419215"/>
            </a:xfrm>
            <a:custGeom>
              <a:rect b="b" l="l" r="r" t="t"/>
              <a:pathLst>
                <a:path extrusionOk="0" h="6419215" w="11748770">
                  <a:moveTo>
                    <a:pt x="11725275" y="0"/>
                  </a:moveTo>
                  <a:lnTo>
                    <a:pt x="11748516" y="6419088"/>
                  </a:lnTo>
                  <a:lnTo>
                    <a:pt x="0" y="6410635"/>
                  </a:lnTo>
                </a:path>
              </a:pathLst>
            </a:custGeom>
            <a:noFill/>
            <a:ln cap="flat" cmpd="sng" w="82275">
              <a:solidFill>
                <a:srgbClr val="7E7E7E"/>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28" name="Google Shape;528;p20"/>
            <p:cNvPicPr preferRelativeResize="0"/>
            <p:nvPr/>
          </p:nvPicPr>
          <p:blipFill rotWithShape="1">
            <a:blip r:embed="rId6">
              <a:alphaModFix/>
            </a:blip>
            <a:srcRect b="0" l="0" r="0" t="0"/>
            <a:stretch/>
          </p:blipFill>
          <p:spPr>
            <a:xfrm>
              <a:off x="0" y="5600700"/>
              <a:ext cx="11705844" cy="780288"/>
            </a:xfrm>
            <a:prstGeom prst="rect">
              <a:avLst/>
            </a:prstGeom>
            <a:noFill/>
            <a:ln>
              <a:noFill/>
            </a:ln>
          </p:spPr>
        </p:pic>
        <p:sp>
          <p:nvSpPr>
            <p:cNvPr id="529" name="Google Shape;529;p20"/>
            <p:cNvSpPr/>
            <p:nvPr/>
          </p:nvSpPr>
          <p:spPr>
            <a:xfrm>
              <a:off x="397763" y="829055"/>
              <a:ext cx="10985500" cy="1143000"/>
            </a:xfrm>
            <a:custGeom>
              <a:rect b="b" l="l" r="r" t="t"/>
              <a:pathLst>
                <a:path extrusionOk="0" h="1143000" w="10985500">
                  <a:moveTo>
                    <a:pt x="10984992" y="0"/>
                  </a:moveTo>
                  <a:lnTo>
                    <a:pt x="0" y="0"/>
                  </a:lnTo>
                  <a:lnTo>
                    <a:pt x="0" y="1143000"/>
                  </a:lnTo>
                  <a:lnTo>
                    <a:pt x="10984992" y="1143000"/>
                  </a:lnTo>
                  <a:lnTo>
                    <a:pt x="10984992" y="0"/>
                  </a:lnTo>
                  <a:close/>
                </a:path>
              </a:pathLst>
            </a:custGeom>
            <a:solidFill>
              <a:srgbClr val="ED801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30" name="Google Shape;530;p20"/>
            <p:cNvPicPr preferRelativeResize="0"/>
            <p:nvPr/>
          </p:nvPicPr>
          <p:blipFill rotWithShape="1">
            <a:blip r:embed="rId7">
              <a:alphaModFix/>
            </a:blip>
            <a:srcRect b="0" l="0" r="0" t="0"/>
            <a:stretch/>
          </p:blipFill>
          <p:spPr>
            <a:xfrm>
              <a:off x="1691639" y="1077467"/>
              <a:ext cx="8452104" cy="601979"/>
            </a:xfrm>
            <a:prstGeom prst="rect">
              <a:avLst/>
            </a:prstGeom>
            <a:noFill/>
            <a:ln>
              <a:noFill/>
            </a:ln>
          </p:spPr>
        </p:pic>
        <p:pic>
          <p:nvPicPr>
            <p:cNvPr id="531" name="Google Shape;531;p20"/>
            <p:cNvPicPr preferRelativeResize="0"/>
            <p:nvPr/>
          </p:nvPicPr>
          <p:blipFill rotWithShape="1">
            <a:blip r:embed="rId8">
              <a:alphaModFix/>
            </a:blip>
            <a:srcRect b="0" l="0" r="0" t="0"/>
            <a:stretch/>
          </p:blipFill>
          <p:spPr>
            <a:xfrm>
              <a:off x="1682114" y="1068197"/>
              <a:ext cx="8427974" cy="576452"/>
            </a:xfrm>
            <a:prstGeom prst="rect">
              <a:avLst/>
            </a:prstGeom>
            <a:noFill/>
            <a:ln>
              <a:noFill/>
            </a:ln>
          </p:spPr>
        </p:pic>
        <p:pic>
          <p:nvPicPr>
            <p:cNvPr id="532" name="Google Shape;532;p20"/>
            <p:cNvPicPr preferRelativeResize="0"/>
            <p:nvPr/>
          </p:nvPicPr>
          <p:blipFill rotWithShape="1">
            <a:blip r:embed="rId9">
              <a:alphaModFix/>
            </a:blip>
            <a:srcRect b="0" l="0" r="0" t="0"/>
            <a:stretch/>
          </p:blipFill>
          <p:spPr>
            <a:xfrm>
              <a:off x="1668779" y="1702307"/>
              <a:ext cx="8487156" cy="67055"/>
            </a:xfrm>
            <a:prstGeom prst="rect">
              <a:avLst/>
            </a:prstGeom>
            <a:noFill/>
            <a:ln>
              <a:noFill/>
            </a:ln>
          </p:spPr>
        </p:pic>
        <p:sp>
          <p:nvSpPr>
            <p:cNvPr id="533" name="Google Shape;533;p20"/>
            <p:cNvSpPr/>
            <p:nvPr/>
          </p:nvSpPr>
          <p:spPr>
            <a:xfrm>
              <a:off x="1662938" y="1697608"/>
              <a:ext cx="8453755" cy="33655"/>
            </a:xfrm>
            <a:custGeom>
              <a:rect b="b" l="l" r="r" t="t"/>
              <a:pathLst>
                <a:path extrusionOk="0" h="33655" w="8453755">
                  <a:moveTo>
                    <a:pt x="8453628" y="0"/>
                  </a:moveTo>
                  <a:lnTo>
                    <a:pt x="0" y="0"/>
                  </a:lnTo>
                  <a:lnTo>
                    <a:pt x="0" y="33527"/>
                  </a:lnTo>
                  <a:lnTo>
                    <a:pt x="8453628" y="33527"/>
                  </a:lnTo>
                  <a:lnTo>
                    <a:pt x="8453628"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4" name="Google Shape;534;p20"/>
            <p:cNvSpPr/>
            <p:nvPr/>
          </p:nvSpPr>
          <p:spPr>
            <a:xfrm>
              <a:off x="1662938" y="1697608"/>
              <a:ext cx="8453755" cy="33655"/>
            </a:xfrm>
            <a:custGeom>
              <a:rect b="b" l="l" r="r" t="t"/>
              <a:pathLst>
                <a:path extrusionOk="0" h="33655" w="8453755">
                  <a:moveTo>
                    <a:pt x="0" y="0"/>
                  </a:moveTo>
                  <a:lnTo>
                    <a:pt x="2113407" y="0"/>
                  </a:lnTo>
                  <a:lnTo>
                    <a:pt x="4226814" y="0"/>
                  </a:lnTo>
                  <a:lnTo>
                    <a:pt x="6340220" y="0"/>
                  </a:lnTo>
                  <a:lnTo>
                    <a:pt x="8453628" y="0"/>
                  </a:lnTo>
                  <a:lnTo>
                    <a:pt x="8453628" y="33527"/>
                  </a:lnTo>
                  <a:lnTo>
                    <a:pt x="6340220" y="33527"/>
                  </a:lnTo>
                  <a:lnTo>
                    <a:pt x="4226814" y="33527"/>
                  </a:lnTo>
                  <a:lnTo>
                    <a:pt x="2113407" y="33527"/>
                  </a:lnTo>
                  <a:lnTo>
                    <a:pt x="0" y="33527"/>
                  </a:lnTo>
                  <a:lnTo>
                    <a:pt x="0" y="0"/>
                  </a:lnTo>
                  <a:close/>
                </a:path>
              </a:pathLst>
            </a:custGeom>
            <a:noFill/>
            <a:ln cap="flat" cmpd="sng" w="952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5" name="Google Shape;535;p20"/>
            <p:cNvSpPr/>
            <p:nvPr/>
          </p:nvSpPr>
          <p:spPr>
            <a:xfrm>
              <a:off x="685800" y="2148839"/>
              <a:ext cx="10395585" cy="3312160"/>
            </a:xfrm>
            <a:custGeom>
              <a:rect b="b" l="l" r="r" t="t"/>
              <a:pathLst>
                <a:path extrusionOk="0" h="3312160" w="10395585">
                  <a:moveTo>
                    <a:pt x="10395204" y="0"/>
                  </a:moveTo>
                  <a:lnTo>
                    <a:pt x="0" y="0"/>
                  </a:lnTo>
                  <a:lnTo>
                    <a:pt x="0" y="3311652"/>
                  </a:lnTo>
                  <a:lnTo>
                    <a:pt x="10395204" y="3311652"/>
                  </a:lnTo>
                  <a:lnTo>
                    <a:pt x="10395204" y="0"/>
                  </a:lnTo>
                  <a:close/>
                </a:path>
              </a:pathLst>
            </a:custGeom>
            <a:solidFill>
              <a:srgbClr val="F5B36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36" name="Google Shape;536;p20"/>
          <p:cNvSpPr txBox="1"/>
          <p:nvPr/>
        </p:nvSpPr>
        <p:spPr>
          <a:xfrm>
            <a:off x="764540" y="2527528"/>
            <a:ext cx="10240010" cy="2475230"/>
          </a:xfrm>
          <a:prstGeom prst="rect">
            <a:avLst/>
          </a:prstGeom>
          <a:noFill/>
          <a:ln>
            <a:noFill/>
          </a:ln>
        </p:spPr>
        <p:txBody>
          <a:bodyPr anchorCtr="0" anchor="t" bIns="0" lIns="0" spcFirstLastPara="1" rIns="0" wrap="square" tIns="12700">
            <a:spAutoFit/>
          </a:bodyPr>
          <a:lstStyle/>
          <a:p>
            <a:pPr indent="43814" lvl="0" marL="12700" marR="605155" rtl="0" algn="just">
              <a:lnSpc>
                <a:spcPct val="120000"/>
              </a:lnSpc>
              <a:spcBef>
                <a:spcPts val="0"/>
              </a:spcBef>
              <a:spcAft>
                <a:spcPts val="0"/>
              </a:spcAft>
              <a:buNone/>
            </a:pPr>
            <a:r>
              <a:rPr lang="en-US" sz="2000">
                <a:solidFill>
                  <a:schemeClr val="dk1"/>
                </a:solidFill>
                <a:latin typeface="Impact"/>
                <a:ea typeface="Impact"/>
                <a:cs typeface="Impact"/>
                <a:sym typeface="Impact"/>
              </a:rPr>
              <a:t>"</a:t>
            </a:r>
            <a:r>
              <a:rPr i="1" lang="en-US" sz="2000">
                <a:solidFill>
                  <a:schemeClr val="dk1"/>
                </a:solidFill>
                <a:latin typeface="Arial"/>
                <a:ea typeface="Arial"/>
                <a:cs typeface="Arial"/>
                <a:sym typeface="Arial"/>
              </a:rPr>
              <a:t>CREATIVITY IS SEEING WHAT OTHERS SEE AND THINKING WHAT NO ONE ELSE  EVER THOUGHT." - ALBERT EINSTEIN.</a:t>
            </a:r>
            <a:endParaRPr sz="2000">
              <a:solidFill>
                <a:schemeClr val="dk1"/>
              </a:solidFill>
              <a:latin typeface="Arial"/>
              <a:ea typeface="Arial"/>
              <a:cs typeface="Arial"/>
              <a:sym typeface="Arial"/>
            </a:endParaRPr>
          </a:p>
          <a:p>
            <a:pPr indent="0" lvl="0" marL="12700" marR="5080" rtl="0" algn="just">
              <a:lnSpc>
                <a:spcPct val="120000"/>
              </a:lnSpc>
              <a:spcBef>
                <a:spcPts val="994"/>
              </a:spcBef>
              <a:spcAft>
                <a:spcPts val="0"/>
              </a:spcAft>
              <a:buNone/>
            </a:pPr>
            <a:r>
              <a:rPr i="1" lang="en-US" sz="2000">
                <a:solidFill>
                  <a:schemeClr val="dk1"/>
                </a:solidFill>
                <a:latin typeface="Arial"/>
                <a:ea typeface="Arial"/>
                <a:cs typeface="Arial"/>
                <a:sym typeface="Arial"/>
              </a:rPr>
              <a:t>THE CREATIVITY OF STUDENTS WAS BOOSTED BY GIVING THEM THOUGHT PROVOKING  TOPICS FOR CREATIVE WRITING , POSTER MAKING ON NO TOBACCO DAY, COMIC  STRIPS AND MANY MORE.</a:t>
            </a:r>
            <a:endParaRPr sz="2000">
              <a:solidFill>
                <a:schemeClr val="dk1"/>
              </a:solidFill>
              <a:latin typeface="Arial"/>
              <a:ea typeface="Arial"/>
              <a:cs typeface="Arial"/>
              <a:sym typeface="Arial"/>
            </a:endParaRPr>
          </a:p>
          <a:p>
            <a:pPr indent="0" lvl="0" marL="491490" marR="0" rtl="0" algn="l">
              <a:lnSpc>
                <a:spcPct val="100000"/>
              </a:lnSpc>
              <a:spcBef>
                <a:spcPts val="1485"/>
              </a:spcBef>
              <a:spcAft>
                <a:spcPts val="0"/>
              </a:spcAft>
              <a:buNone/>
            </a:pPr>
            <a:r>
              <a:rPr i="1" lang="en-US" sz="2000">
                <a:solidFill>
                  <a:schemeClr val="dk1"/>
                </a:solidFill>
                <a:latin typeface="Arial"/>
                <a:ea typeface="Arial"/>
                <a:cs typeface="Arial"/>
                <a:sym typeface="Arial"/>
              </a:rPr>
              <a:t>STUDENTS WERE AT THEIR CREATIVE BEST AND DISPLAYED EXEMPLARY WORK.</a:t>
            </a:r>
            <a:endParaRPr sz="2000">
              <a:solidFill>
                <a:schemeClr val="dk1"/>
              </a:solidFill>
              <a:latin typeface="Arial"/>
              <a:ea typeface="Arial"/>
              <a:cs typeface="Arial"/>
              <a:sym typeface="Arial"/>
            </a:endParaRPr>
          </a:p>
        </p:txBody>
      </p:sp>
      <p:sp>
        <p:nvSpPr>
          <p:cNvPr id="537" name="Google Shape;537;p20"/>
          <p:cNvSpPr txBox="1"/>
          <p:nvPr/>
        </p:nvSpPr>
        <p:spPr>
          <a:xfrm>
            <a:off x="9598532" y="5668162"/>
            <a:ext cx="1687830"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CLASS-X</a:t>
            </a:r>
            <a:endParaRPr sz="4000">
              <a:solidFill>
                <a:schemeClr val="dk1"/>
              </a:solidFill>
              <a:latin typeface="Impact"/>
              <a:ea typeface="Impact"/>
              <a:cs typeface="Impact"/>
              <a:sym typeface="Impact"/>
            </a:endParaRPr>
          </a:p>
        </p:txBody>
      </p:sp>
      <p:grpSp>
        <p:nvGrpSpPr>
          <p:cNvPr id="538" name="Google Shape;538;p20"/>
          <p:cNvGrpSpPr/>
          <p:nvPr/>
        </p:nvGrpSpPr>
        <p:grpSpPr>
          <a:xfrm>
            <a:off x="158495" y="0"/>
            <a:ext cx="11445239" cy="6478524"/>
            <a:chOff x="158495" y="0"/>
            <a:chExt cx="11445239" cy="6478524"/>
          </a:xfrm>
        </p:grpSpPr>
        <p:pic>
          <p:nvPicPr>
            <p:cNvPr id="539" name="Google Shape;539;p20"/>
            <p:cNvPicPr preferRelativeResize="0"/>
            <p:nvPr/>
          </p:nvPicPr>
          <p:blipFill rotWithShape="1">
            <a:blip r:embed="rId10">
              <a:alphaModFix/>
            </a:blip>
            <a:srcRect b="0" l="0" r="0" t="0"/>
            <a:stretch/>
          </p:blipFill>
          <p:spPr>
            <a:xfrm>
              <a:off x="10547603" y="0"/>
              <a:ext cx="1056131" cy="801624"/>
            </a:xfrm>
            <a:prstGeom prst="rect">
              <a:avLst/>
            </a:prstGeom>
            <a:noFill/>
            <a:ln>
              <a:noFill/>
            </a:ln>
          </p:spPr>
        </p:pic>
        <p:pic>
          <p:nvPicPr>
            <p:cNvPr id="540" name="Google Shape;540;p20"/>
            <p:cNvPicPr preferRelativeResize="0"/>
            <p:nvPr/>
          </p:nvPicPr>
          <p:blipFill rotWithShape="1">
            <a:blip r:embed="rId11">
              <a:alphaModFix/>
            </a:blip>
            <a:srcRect b="0" l="0" r="0" t="0"/>
            <a:stretch/>
          </p:blipFill>
          <p:spPr>
            <a:xfrm>
              <a:off x="158495" y="103631"/>
              <a:ext cx="885444" cy="524256"/>
            </a:xfrm>
            <a:prstGeom prst="rect">
              <a:avLst/>
            </a:prstGeom>
            <a:noFill/>
            <a:ln>
              <a:noFill/>
            </a:ln>
          </p:spPr>
        </p:pic>
        <p:pic>
          <p:nvPicPr>
            <p:cNvPr id="541" name="Google Shape;541;p20"/>
            <p:cNvPicPr preferRelativeResize="0"/>
            <p:nvPr/>
          </p:nvPicPr>
          <p:blipFill rotWithShape="1">
            <a:blip r:embed="rId12">
              <a:alphaModFix/>
            </a:blip>
            <a:srcRect b="0" l="0" r="0" t="0"/>
            <a:stretch/>
          </p:blipFill>
          <p:spPr>
            <a:xfrm>
              <a:off x="1246631" y="5798820"/>
              <a:ext cx="7197852" cy="679704"/>
            </a:xfrm>
            <a:prstGeom prst="rect">
              <a:avLst/>
            </a:prstGeom>
            <a:noFill/>
            <a:ln>
              <a:noFill/>
            </a:ln>
          </p:spPr>
        </p:pic>
      </p:grpSp>
      <p:sp>
        <p:nvSpPr>
          <p:cNvPr id="542" name="Google Shape;542;p20"/>
          <p:cNvSpPr txBox="1"/>
          <p:nvPr/>
        </p:nvSpPr>
        <p:spPr>
          <a:xfrm>
            <a:off x="1431163" y="5864758"/>
            <a:ext cx="6816725" cy="39179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Lucida Sans"/>
                <a:ea typeface="Lucida Sans"/>
                <a:cs typeface="Lucida Sans"/>
                <a:sym typeface="Lucida Sans"/>
              </a:rPr>
              <a:t>Creativity is a wild mind and a disciplined eye.</a:t>
            </a:r>
            <a:endParaRPr sz="2400">
              <a:solidFill>
                <a:schemeClr val="dk1"/>
              </a:solidFill>
              <a:latin typeface="Lucida Sans"/>
              <a:ea typeface="Lucida Sans"/>
              <a:cs typeface="Lucida Sans"/>
              <a:sym typeface="Lucida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46" name="Shape 546"/>
        <p:cNvGrpSpPr/>
        <p:nvPr/>
      </p:nvGrpSpPr>
      <p:grpSpPr>
        <a:xfrm>
          <a:off x="0" y="0"/>
          <a:ext cx="0" cy="0"/>
          <a:chOff x="0" y="0"/>
          <a:chExt cx="0" cy="0"/>
        </a:xfrm>
      </p:grpSpPr>
      <p:grpSp>
        <p:nvGrpSpPr>
          <p:cNvPr id="547" name="Google Shape;547;p21"/>
          <p:cNvGrpSpPr/>
          <p:nvPr/>
        </p:nvGrpSpPr>
        <p:grpSpPr>
          <a:xfrm>
            <a:off x="0" y="0"/>
            <a:ext cx="12192000" cy="6858000"/>
            <a:chOff x="0" y="0"/>
            <a:chExt cx="12192000" cy="6858000"/>
          </a:xfrm>
        </p:grpSpPr>
        <p:pic>
          <p:nvPicPr>
            <p:cNvPr id="548" name="Google Shape;548;p21"/>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549" name="Google Shape;549;p21"/>
            <p:cNvPicPr preferRelativeResize="0"/>
            <p:nvPr/>
          </p:nvPicPr>
          <p:blipFill rotWithShape="1">
            <a:blip r:embed="rId4">
              <a:alphaModFix/>
            </a:blip>
            <a:srcRect b="0" l="0" r="0" t="0"/>
            <a:stretch/>
          </p:blipFill>
          <p:spPr>
            <a:xfrm>
              <a:off x="0" y="0"/>
              <a:ext cx="12103609" cy="6818374"/>
            </a:xfrm>
            <a:prstGeom prst="rect">
              <a:avLst/>
            </a:prstGeom>
            <a:noFill/>
            <a:ln>
              <a:noFill/>
            </a:ln>
          </p:spPr>
        </p:pic>
        <p:pic>
          <p:nvPicPr>
            <p:cNvPr id="550" name="Google Shape;550;p21"/>
            <p:cNvPicPr preferRelativeResize="0"/>
            <p:nvPr/>
          </p:nvPicPr>
          <p:blipFill rotWithShape="1">
            <a:blip r:embed="rId5">
              <a:alphaModFix/>
            </a:blip>
            <a:srcRect b="0" l="0" r="0" t="0"/>
            <a:stretch/>
          </p:blipFill>
          <p:spPr>
            <a:xfrm>
              <a:off x="0" y="0"/>
              <a:ext cx="11980164" cy="6644640"/>
            </a:xfrm>
            <a:prstGeom prst="rect">
              <a:avLst/>
            </a:prstGeom>
            <a:noFill/>
            <a:ln>
              <a:noFill/>
            </a:ln>
          </p:spPr>
        </p:pic>
        <p:sp>
          <p:nvSpPr>
            <p:cNvPr id="551" name="Google Shape;551;p21"/>
            <p:cNvSpPr/>
            <p:nvPr/>
          </p:nvSpPr>
          <p:spPr>
            <a:xfrm>
              <a:off x="0" y="0"/>
              <a:ext cx="11748770" cy="6419215"/>
            </a:xfrm>
            <a:custGeom>
              <a:rect b="b" l="l" r="r" t="t"/>
              <a:pathLst>
                <a:path extrusionOk="0" h="6419215" w="11748770">
                  <a:moveTo>
                    <a:pt x="11725275" y="0"/>
                  </a:moveTo>
                  <a:lnTo>
                    <a:pt x="11748516" y="6419088"/>
                  </a:lnTo>
                  <a:lnTo>
                    <a:pt x="0" y="6410635"/>
                  </a:lnTo>
                </a:path>
              </a:pathLst>
            </a:custGeom>
            <a:noFill/>
            <a:ln cap="flat" cmpd="sng" w="82275">
              <a:solidFill>
                <a:srgbClr val="7E7E7E"/>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52" name="Google Shape;552;p21"/>
            <p:cNvPicPr preferRelativeResize="0"/>
            <p:nvPr/>
          </p:nvPicPr>
          <p:blipFill rotWithShape="1">
            <a:blip r:embed="rId6">
              <a:alphaModFix/>
            </a:blip>
            <a:srcRect b="0" l="0" r="0" t="0"/>
            <a:stretch/>
          </p:blipFill>
          <p:spPr>
            <a:xfrm>
              <a:off x="0" y="5600700"/>
              <a:ext cx="11705844" cy="780288"/>
            </a:xfrm>
            <a:prstGeom prst="rect">
              <a:avLst/>
            </a:prstGeom>
            <a:noFill/>
            <a:ln>
              <a:noFill/>
            </a:ln>
          </p:spPr>
        </p:pic>
      </p:grpSp>
      <p:sp>
        <p:nvSpPr>
          <p:cNvPr id="553" name="Google Shape;553;p21"/>
          <p:cNvSpPr txBox="1"/>
          <p:nvPr/>
        </p:nvSpPr>
        <p:spPr>
          <a:xfrm>
            <a:off x="3396996" y="195071"/>
            <a:ext cx="4796155" cy="1152525"/>
          </a:xfrm>
          <a:prstGeom prst="rect">
            <a:avLst/>
          </a:prstGeom>
          <a:solidFill>
            <a:srgbClr val="ED8011"/>
          </a:solidFill>
          <a:ln>
            <a:noFill/>
          </a:ln>
        </p:spPr>
        <p:txBody>
          <a:bodyPr anchorCtr="0" anchor="t" bIns="0" lIns="0" spcFirstLastPara="1" rIns="0" wrap="square" tIns="283825">
            <a:spAutoFit/>
          </a:bodyPr>
          <a:lstStyle/>
          <a:p>
            <a:pPr indent="0" lvl="0" marL="1270" marR="0" rtl="0" algn="ctr">
              <a:lnSpc>
                <a:spcPct val="117499"/>
              </a:lnSpc>
              <a:spcBef>
                <a:spcPts val="0"/>
              </a:spcBef>
              <a:spcAft>
                <a:spcPts val="0"/>
              </a:spcAft>
              <a:buNone/>
            </a:pPr>
            <a:r>
              <a:rPr lang="en-US" sz="3600">
                <a:solidFill>
                  <a:srgbClr val="252525"/>
                </a:solidFill>
                <a:latin typeface="Georgia"/>
                <a:ea typeface="Georgia"/>
                <a:cs typeface="Georgia"/>
                <a:sym typeface="Georgia"/>
              </a:rPr>
              <a:t>MOTHERS’ DAY</a:t>
            </a:r>
            <a:endParaRPr sz="3600">
              <a:solidFill>
                <a:schemeClr val="dk1"/>
              </a:solidFill>
              <a:latin typeface="Georgia"/>
              <a:ea typeface="Georgia"/>
              <a:cs typeface="Georgia"/>
              <a:sym typeface="Georgia"/>
            </a:endParaRPr>
          </a:p>
          <a:p>
            <a:pPr indent="0" lvl="0" marL="635" marR="0" rtl="0" algn="ctr">
              <a:lnSpc>
                <a:spcPct val="115500"/>
              </a:lnSpc>
              <a:spcBef>
                <a:spcPts val="0"/>
              </a:spcBef>
              <a:spcAft>
                <a:spcPts val="0"/>
              </a:spcAft>
              <a:buNone/>
            </a:pPr>
            <a:r>
              <a:rPr lang="en-US" sz="2000">
                <a:solidFill>
                  <a:srgbClr val="252525"/>
                </a:solidFill>
                <a:latin typeface="Georgia"/>
                <a:ea typeface="Georgia"/>
                <a:cs typeface="Georgia"/>
                <a:sym typeface="Georgia"/>
              </a:rPr>
              <a:t>A HEART TOUCHING TRIBUTE</a:t>
            </a:r>
            <a:endParaRPr sz="2000">
              <a:solidFill>
                <a:schemeClr val="dk1"/>
              </a:solidFill>
              <a:latin typeface="Georgia"/>
              <a:ea typeface="Georgia"/>
              <a:cs typeface="Georgia"/>
              <a:sym typeface="Georgia"/>
            </a:endParaRPr>
          </a:p>
        </p:txBody>
      </p:sp>
      <p:grpSp>
        <p:nvGrpSpPr>
          <p:cNvPr id="554" name="Google Shape;554;p21"/>
          <p:cNvGrpSpPr/>
          <p:nvPr/>
        </p:nvGrpSpPr>
        <p:grpSpPr>
          <a:xfrm>
            <a:off x="0" y="0"/>
            <a:ext cx="11609832" cy="6437375"/>
            <a:chOff x="0" y="0"/>
            <a:chExt cx="11609832" cy="6437375"/>
          </a:xfrm>
        </p:grpSpPr>
        <p:pic>
          <p:nvPicPr>
            <p:cNvPr id="555" name="Google Shape;555;p21"/>
            <p:cNvPicPr preferRelativeResize="0"/>
            <p:nvPr/>
          </p:nvPicPr>
          <p:blipFill rotWithShape="1">
            <a:blip r:embed="rId7">
              <a:alphaModFix/>
            </a:blip>
            <a:srcRect b="0" l="0" r="0" t="0"/>
            <a:stretch/>
          </p:blipFill>
          <p:spPr>
            <a:xfrm>
              <a:off x="377952" y="1066800"/>
              <a:ext cx="2764536" cy="2135124"/>
            </a:xfrm>
            <a:prstGeom prst="rect">
              <a:avLst/>
            </a:prstGeom>
            <a:noFill/>
            <a:ln>
              <a:noFill/>
            </a:ln>
          </p:spPr>
        </p:pic>
        <p:sp>
          <p:nvSpPr>
            <p:cNvPr id="556" name="Google Shape;556;p21"/>
            <p:cNvSpPr/>
            <p:nvPr/>
          </p:nvSpPr>
          <p:spPr>
            <a:xfrm>
              <a:off x="291084" y="980439"/>
              <a:ext cx="2938780" cy="2308860"/>
            </a:xfrm>
            <a:custGeom>
              <a:rect b="b" l="l" r="r" t="t"/>
              <a:pathLst>
                <a:path extrusionOk="0" h="2308860" w="2938780">
                  <a:moveTo>
                    <a:pt x="2867533" y="69850"/>
                  </a:moveTo>
                  <a:lnTo>
                    <a:pt x="70713" y="69850"/>
                  </a:lnTo>
                  <a:lnTo>
                    <a:pt x="70713" y="87630"/>
                  </a:lnTo>
                  <a:lnTo>
                    <a:pt x="70713" y="2219960"/>
                  </a:lnTo>
                  <a:lnTo>
                    <a:pt x="70713" y="2237740"/>
                  </a:lnTo>
                  <a:lnTo>
                    <a:pt x="2867533" y="2237740"/>
                  </a:lnTo>
                  <a:lnTo>
                    <a:pt x="2867533" y="2219960"/>
                  </a:lnTo>
                  <a:lnTo>
                    <a:pt x="2867533" y="87884"/>
                  </a:lnTo>
                  <a:lnTo>
                    <a:pt x="2849880" y="87884"/>
                  </a:lnTo>
                  <a:lnTo>
                    <a:pt x="2849880" y="2219960"/>
                  </a:lnTo>
                  <a:lnTo>
                    <a:pt x="88392" y="2219960"/>
                  </a:lnTo>
                  <a:lnTo>
                    <a:pt x="88392" y="87630"/>
                  </a:lnTo>
                  <a:lnTo>
                    <a:pt x="2867533" y="87630"/>
                  </a:lnTo>
                  <a:lnTo>
                    <a:pt x="2867533" y="69850"/>
                  </a:lnTo>
                  <a:close/>
                </a:path>
                <a:path extrusionOk="0" h="2308860" w="2938780">
                  <a:moveTo>
                    <a:pt x="2938272" y="52578"/>
                  </a:moveTo>
                  <a:lnTo>
                    <a:pt x="2885186" y="52578"/>
                  </a:lnTo>
                  <a:lnTo>
                    <a:pt x="2885186" y="2255266"/>
                  </a:lnTo>
                  <a:lnTo>
                    <a:pt x="2938272" y="2255266"/>
                  </a:lnTo>
                  <a:lnTo>
                    <a:pt x="2938272" y="52578"/>
                  </a:lnTo>
                  <a:close/>
                </a:path>
                <a:path extrusionOk="0" h="2308860" w="2938780">
                  <a:moveTo>
                    <a:pt x="2938272" y="0"/>
                  </a:moveTo>
                  <a:lnTo>
                    <a:pt x="0" y="0"/>
                  </a:lnTo>
                  <a:lnTo>
                    <a:pt x="0" y="52070"/>
                  </a:lnTo>
                  <a:lnTo>
                    <a:pt x="0" y="2255520"/>
                  </a:lnTo>
                  <a:lnTo>
                    <a:pt x="0" y="2308860"/>
                  </a:lnTo>
                  <a:lnTo>
                    <a:pt x="2938272" y="2308860"/>
                  </a:lnTo>
                  <a:lnTo>
                    <a:pt x="2938272" y="2255520"/>
                  </a:lnTo>
                  <a:lnTo>
                    <a:pt x="53035" y="2255520"/>
                  </a:lnTo>
                  <a:lnTo>
                    <a:pt x="53035" y="52070"/>
                  </a:lnTo>
                  <a:lnTo>
                    <a:pt x="2938272" y="52070"/>
                  </a:lnTo>
                  <a:lnTo>
                    <a:pt x="2938272"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57" name="Google Shape;557;p21"/>
            <p:cNvPicPr preferRelativeResize="0"/>
            <p:nvPr/>
          </p:nvPicPr>
          <p:blipFill rotWithShape="1">
            <a:blip r:embed="rId8">
              <a:alphaModFix/>
            </a:blip>
            <a:srcRect b="0" l="0" r="0" t="0"/>
            <a:stretch/>
          </p:blipFill>
          <p:spPr>
            <a:xfrm>
              <a:off x="8351519" y="749808"/>
              <a:ext cx="3040379" cy="2174748"/>
            </a:xfrm>
            <a:prstGeom prst="rect">
              <a:avLst/>
            </a:prstGeom>
            <a:noFill/>
            <a:ln>
              <a:noFill/>
            </a:ln>
          </p:spPr>
        </p:pic>
        <p:sp>
          <p:nvSpPr>
            <p:cNvPr id="558" name="Google Shape;558;p21"/>
            <p:cNvSpPr/>
            <p:nvPr/>
          </p:nvSpPr>
          <p:spPr>
            <a:xfrm>
              <a:off x="8264652" y="662939"/>
              <a:ext cx="3214370" cy="2348230"/>
            </a:xfrm>
            <a:custGeom>
              <a:rect b="b" l="l" r="r" t="t"/>
              <a:pathLst>
                <a:path extrusionOk="0" h="2348230" w="3214370">
                  <a:moveTo>
                    <a:pt x="3143377" y="71120"/>
                  </a:moveTo>
                  <a:lnTo>
                    <a:pt x="70739" y="71120"/>
                  </a:lnTo>
                  <a:lnTo>
                    <a:pt x="70739" y="88900"/>
                  </a:lnTo>
                  <a:lnTo>
                    <a:pt x="70739" y="2260600"/>
                  </a:lnTo>
                  <a:lnTo>
                    <a:pt x="70739" y="2278380"/>
                  </a:lnTo>
                  <a:lnTo>
                    <a:pt x="3143377" y="2278380"/>
                  </a:lnTo>
                  <a:lnTo>
                    <a:pt x="3143377" y="2260600"/>
                  </a:lnTo>
                  <a:lnTo>
                    <a:pt x="88392" y="2260600"/>
                  </a:lnTo>
                  <a:lnTo>
                    <a:pt x="88392" y="88900"/>
                  </a:lnTo>
                  <a:lnTo>
                    <a:pt x="3125724" y="88900"/>
                  </a:lnTo>
                  <a:lnTo>
                    <a:pt x="3125724" y="2260092"/>
                  </a:lnTo>
                  <a:lnTo>
                    <a:pt x="3143377" y="2260092"/>
                  </a:lnTo>
                  <a:lnTo>
                    <a:pt x="3143377" y="88900"/>
                  </a:lnTo>
                  <a:lnTo>
                    <a:pt x="3143377" y="88392"/>
                  </a:lnTo>
                  <a:lnTo>
                    <a:pt x="3143377" y="71120"/>
                  </a:lnTo>
                  <a:close/>
                </a:path>
                <a:path extrusionOk="0" h="2348230" w="3214370">
                  <a:moveTo>
                    <a:pt x="3214116" y="0"/>
                  </a:moveTo>
                  <a:lnTo>
                    <a:pt x="3161030" y="0"/>
                  </a:lnTo>
                  <a:lnTo>
                    <a:pt x="3161030" y="53340"/>
                  </a:lnTo>
                  <a:lnTo>
                    <a:pt x="3161030" y="2294890"/>
                  </a:lnTo>
                  <a:lnTo>
                    <a:pt x="53086" y="2294890"/>
                  </a:lnTo>
                  <a:lnTo>
                    <a:pt x="53086" y="53340"/>
                  </a:lnTo>
                  <a:lnTo>
                    <a:pt x="3161030" y="53340"/>
                  </a:lnTo>
                  <a:lnTo>
                    <a:pt x="3161030" y="0"/>
                  </a:lnTo>
                  <a:lnTo>
                    <a:pt x="0" y="0"/>
                  </a:lnTo>
                  <a:lnTo>
                    <a:pt x="0" y="53340"/>
                  </a:lnTo>
                  <a:lnTo>
                    <a:pt x="0" y="2294890"/>
                  </a:lnTo>
                  <a:lnTo>
                    <a:pt x="0" y="2348230"/>
                  </a:lnTo>
                  <a:lnTo>
                    <a:pt x="3214116" y="2348230"/>
                  </a:lnTo>
                  <a:lnTo>
                    <a:pt x="3214116" y="2295398"/>
                  </a:lnTo>
                  <a:lnTo>
                    <a:pt x="3214116" y="2294890"/>
                  </a:lnTo>
                  <a:lnTo>
                    <a:pt x="3214116" y="53340"/>
                  </a:lnTo>
                  <a:lnTo>
                    <a:pt x="3214116" y="53086"/>
                  </a:lnTo>
                  <a:lnTo>
                    <a:pt x="3214116"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59" name="Google Shape;559;p21"/>
            <p:cNvPicPr preferRelativeResize="0"/>
            <p:nvPr/>
          </p:nvPicPr>
          <p:blipFill rotWithShape="1">
            <a:blip r:embed="rId9">
              <a:alphaModFix/>
            </a:blip>
            <a:srcRect b="0" l="0" r="0" t="0"/>
            <a:stretch/>
          </p:blipFill>
          <p:spPr>
            <a:xfrm>
              <a:off x="262127" y="3476244"/>
              <a:ext cx="3608832" cy="1981199"/>
            </a:xfrm>
            <a:prstGeom prst="rect">
              <a:avLst/>
            </a:prstGeom>
            <a:noFill/>
            <a:ln>
              <a:noFill/>
            </a:ln>
          </p:spPr>
        </p:pic>
        <p:sp>
          <p:nvSpPr>
            <p:cNvPr id="560" name="Google Shape;560;p21"/>
            <p:cNvSpPr/>
            <p:nvPr/>
          </p:nvSpPr>
          <p:spPr>
            <a:xfrm>
              <a:off x="175260" y="3389629"/>
              <a:ext cx="3782695" cy="2155190"/>
            </a:xfrm>
            <a:custGeom>
              <a:rect b="b" l="l" r="r" t="t"/>
              <a:pathLst>
                <a:path extrusionOk="0" h="2155190" w="3782695">
                  <a:moveTo>
                    <a:pt x="3711829" y="71120"/>
                  </a:moveTo>
                  <a:lnTo>
                    <a:pt x="70713" y="71120"/>
                  </a:lnTo>
                  <a:lnTo>
                    <a:pt x="70713" y="87630"/>
                  </a:lnTo>
                  <a:lnTo>
                    <a:pt x="70713" y="2066290"/>
                  </a:lnTo>
                  <a:lnTo>
                    <a:pt x="70713" y="2084070"/>
                  </a:lnTo>
                  <a:lnTo>
                    <a:pt x="3711829" y="2084070"/>
                  </a:lnTo>
                  <a:lnTo>
                    <a:pt x="3711829" y="2066290"/>
                  </a:lnTo>
                  <a:lnTo>
                    <a:pt x="3711829" y="88138"/>
                  </a:lnTo>
                  <a:lnTo>
                    <a:pt x="3694176" y="88138"/>
                  </a:lnTo>
                  <a:lnTo>
                    <a:pt x="3694176" y="2066290"/>
                  </a:lnTo>
                  <a:lnTo>
                    <a:pt x="88392" y="2066290"/>
                  </a:lnTo>
                  <a:lnTo>
                    <a:pt x="88392" y="87630"/>
                  </a:lnTo>
                  <a:lnTo>
                    <a:pt x="3711829" y="87630"/>
                  </a:lnTo>
                  <a:lnTo>
                    <a:pt x="3711829" y="71120"/>
                  </a:lnTo>
                  <a:close/>
                </a:path>
                <a:path extrusionOk="0" h="2155190" w="3782695">
                  <a:moveTo>
                    <a:pt x="3782568" y="0"/>
                  </a:moveTo>
                  <a:lnTo>
                    <a:pt x="0" y="0"/>
                  </a:lnTo>
                  <a:lnTo>
                    <a:pt x="0" y="53340"/>
                  </a:lnTo>
                  <a:lnTo>
                    <a:pt x="0" y="2101850"/>
                  </a:lnTo>
                  <a:lnTo>
                    <a:pt x="0" y="2155190"/>
                  </a:lnTo>
                  <a:lnTo>
                    <a:pt x="3782568" y="2155190"/>
                  </a:lnTo>
                  <a:lnTo>
                    <a:pt x="3782568" y="2101850"/>
                  </a:lnTo>
                  <a:lnTo>
                    <a:pt x="53035" y="2101850"/>
                  </a:lnTo>
                  <a:lnTo>
                    <a:pt x="53035" y="53340"/>
                  </a:lnTo>
                  <a:lnTo>
                    <a:pt x="3729482" y="53340"/>
                  </a:lnTo>
                  <a:lnTo>
                    <a:pt x="3729482" y="2101596"/>
                  </a:lnTo>
                  <a:lnTo>
                    <a:pt x="3782568" y="2101596"/>
                  </a:lnTo>
                  <a:lnTo>
                    <a:pt x="3782568" y="53340"/>
                  </a:lnTo>
                  <a:lnTo>
                    <a:pt x="3782568" y="52832"/>
                  </a:lnTo>
                  <a:lnTo>
                    <a:pt x="3782568"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61" name="Google Shape;561;p21"/>
            <p:cNvPicPr preferRelativeResize="0"/>
            <p:nvPr/>
          </p:nvPicPr>
          <p:blipFill rotWithShape="1">
            <a:blip r:embed="rId10">
              <a:alphaModFix/>
            </a:blip>
            <a:srcRect b="0" l="0" r="0" t="0"/>
            <a:stretch/>
          </p:blipFill>
          <p:spPr>
            <a:xfrm>
              <a:off x="4187952" y="1527047"/>
              <a:ext cx="3502152" cy="3793236"/>
            </a:xfrm>
            <a:prstGeom prst="rect">
              <a:avLst/>
            </a:prstGeom>
            <a:noFill/>
            <a:ln>
              <a:noFill/>
            </a:ln>
          </p:spPr>
        </p:pic>
        <p:sp>
          <p:nvSpPr>
            <p:cNvPr id="562" name="Google Shape;562;p21"/>
            <p:cNvSpPr/>
            <p:nvPr/>
          </p:nvSpPr>
          <p:spPr>
            <a:xfrm>
              <a:off x="4101084" y="1440179"/>
              <a:ext cx="3676015" cy="3967479"/>
            </a:xfrm>
            <a:custGeom>
              <a:rect b="b" l="l" r="r" t="t"/>
              <a:pathLst>
                <a:path extrusionOk="0" h="3967479" w="3676015">
                  <a:moveTo>
                    <a:pt x="3605149" y="71120"/>
                  </a:moveTo>
                  <a:lnTo>
                    <a:pt x="3587496" y="71120"/>
                  </a:lnTo>
                  <a:lnTo>
                    <a:pt x="3587496" y="88900"/>
                  </a:lnTo>
                  <a:lnTo>
                    <a:pt x="3587496" y="3878580"/>
                  </a:lnTo>
                  <a:lnTo>
                    <a:pt x="88392" y="3878580"/>
                  </a:lnTo>
                  <a:lnTo>
                    <a:pt x="88392" y="88900"/>
                  </a:lnTo>
                  <a:lnTo>
                    <a:pt x="3587496" y="88900"/>
                  </a:lnTo>
                  <a:lnTo>
                    <a:pt x="3587496" y="71120"/>
                  </a:lnTo>
                  <a:lnTo>
                    <a:pt x="70739" y="71120"/>
                  </a:lnTo>
                  <a:lnTo>
                    <a:pt x="70739" y="88900"/>
                  </a:lnTo>
                  <a:lnTo>
                    <a:pt x="70739" y="3878580"/>
                  </a:lnTo>
                  <a:lnTo>
                    <a:pt x="70739" y="3896360"/>
                  </a:lnTo>
                  <a:lnTo>
                    <a:pt x="3605149" y="3896360"/>
                  </a:lnTo>
                  <a:lnTo>
                    <a:pt x="3605149" y="3878592"/>
                  </a:lnTo>
                  <a:lnTo>
                    <a:pt x="3605149" y="88900"/>
                  </a:lnTo>
                  <a:lnTo>
                    <a:pt x="3605149" y="88392"/>
                  </a:lnTo>
                  <a:lnTo>
                    <a:pt x="3605149" y="71120"/>
                  </a:lnTo>
                  <a:close/>
                </a:path>
                <a:path extrusionOk="0" h="3967479" w="3676015">
                  <a:moveTo>
                    <a:pt x="3675888" y="0"/>
                  </a:moveTo>
                  <a:lnTo>
                    <a:pt x="0" y="0"/>
                  </a:lnTo>
                  <a:lnTo>
                    <a:pt x="0" y="53340"/>
                  </a:lnTo>
                  <a:lnTo>
                    <a:pt x="0" y="3914140"/>
                  </a:lnTo>
                  <a:lnTo>
                    <a:pt x="0" y="3967480"/>
                  </a:lnTo>
                  <a:lnTo>
                    <a:pt x="3675888" y="3967480"/>
                  </a:lnTo>
                  <a:lnTo>
                    <a:pt x="3675888" y="3914140"/>
                  </a:lnTo>
                  <a:lnTo>
                    <a:pt x="53086" y="3914140"/>
                  </a:lnTo>
                  <a:lnTo>
                    <a:pt x="53086" y="53340"/>
                  </a:lnTo>
                  <a:lnTo>
                    <a:pt x="3622802" y="53340"/>
                  </a:lnTo>
                  <a:lnTo>
                    <a:pt x="3622802" y="3913886"/>
                  </a:lnTo>
                  <a:lnTo>
                    <a:pt x="3675888" y="3913886"/>
                  </a:lnTo>
                  <a:lnTo>
                    <a:pt x="3675888" y="53340"/>
                  </a:lnTo>
                  <a:lnTo>
                    <a:pt x="3675888" y="53086"/>
                  </a:lnTo>
                  <a:lnTo>
                    <a:pt x="3675888"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63" name="Google Shape;563;p21"/>
            <p:cNvPicPr preferRelativeResize="0"/>
            <p:nvPr/>
          </p:nvPicPr>
          <p:blipFill rotWithShape="1">
            <a:blip r:embed="rId11">
              <a:alphaModFix/>
            </a:blip>
            <a:srcRect b="0" l="0" r="0" t="0"/>
            <a:stretch/>
          </p:blipFill>
          <p:spPr>
            <a:xfrm>
              <a:off x="8031480" y="3198876"/>
              <a:ext cx="3491483" cy="2258568"/>
            </a:xfrm>
            <a:prstGeom prst="rect">
              <a:avLst/>
            </a:prstGeom>
            <a:noFill/>
            <a:ln>
              <a:noFill/>
            </a:ln>
          </p:spPr>
        </p:pic>
        <p:sp>
          <p:nvSpPr>
            <p:cNvPr id="564" name="Google Shape;564;p21"/>
            <p:cNvSpPr/>
            <p:nvPr/>
          </p:nvSpPr>
          <p:spPr>
            <a:xfrm>
              <a:off x="7944612" y="3111499"/>
              <a:ext cx="3665220" cy="2433320"/>
            </a:xfrm>
            <a:custGeom>
              <a:rect b="b" l="l" r="r" t="t"/>
              <a:pathLst>
                <a:path extrusionOk="0" h="2433320" w="3665220">
                  <a:moveTo>
                    <a:pt x="3594481" y="71120"/>
                  </a:moveTo>
                  <a:lnTo>
                    <a:pt x="3576828" y="71120"/>
                  </a:lnTo>
                  <a:lnTo>
                    <a:pt x="3576828" y="88900"/>
                  </a:lnTo>
                  <a:lnTo>
                    <a:pt x="3576828" y="2344420"/>
                  </a:lnTo>
                  <a:lnTo>
                    <a:pt x="88392" y="2344420"/>
                  </a:lnTo>
                  <a:lnTo>
                    <a:pt x="88392" y="88900"/>
                  </a:lnTo>
                  <a:lnTo>
                    <a:pt x="3576828" y="88900"/>
                  </a:lnTo>
                  <a:lnTo>
                    <a:pt x="3576828" y="71120"/>
                  </a:lnTo>
                  <a:lnTo>
                    <a:pt x="70739" y="71120"/>
                  </a:lnTo>
                  <a:lnTo>
                    <a:pt x="70739" y="88900"/>
                  </a:lnTo>
                  <a:lnTo>
                    <a:pt x="70739" y="2344420"/>
                  </a:lnTo>
                  <a:lnTo>
                    <a:pt x="70739" y="2362200"/>
                  </a:lnTo>
                  <a:lnTo>
                    <a:pt x="3594481" y="2362200"/>
                  </a:lnTo>
                  <a:lnTo>
                    <a:pt x="3594481" y="2344420"/>
                  </a:lnTo>
                  <a:lnTo>
                    <a:pt x="3594481" y="88900"/>
                  </a:lnTo>
                  <a:lnTo>
                    <a:pt x="3594481" y="71120"/>
                  </a:lnTo>
                  <a:close/>
                </a:path>
                <a:path extrusionOk="0" h="2433320" w="3665220">
                  <a:moveTo>
                    <a:pt x="3665220" y="53594"/>
                  </a:moveTo>
                  <a:lnTo>
                    <a:pt x="3612134" y="53594"/>
                  </a:lnTo>
                  <a:lnTo>
                    <a:pt x="3612134" y="2379726"/>
                  </a:lnTo>
                  <a:lnTo>
                    <a:pt x="3665220" y="2379726"/>
                  </a:lnTo>
                  <a:lnTo>
                    <a:pt x="3665220" y="53594"/>
                  </a:lnTo>
                  <a:close/>
                </a:path>
                <a:path extrusionOk="0" h="2433320" w="3665220">
                  <a:moveTo>
                    <a:pt x="3665220" y="0"/>
                  </a:moveTo>
                  <a:lnTo>
                    <a:pt x="0" y="0"/>
                  </a:lnTo>
                  <a:lnTo>
                    <a:pt x="0" y="53340"/>
                  </a:lnTo>
                  <a:lnTo>
                    <a:pt x="0" y="2379980"/>
                  </a:lnTo>
                  <a:lnTo>
                    <a:pt x="0" y="2433320"/>
                  </a:lnTo>
                  <a:lnTo>
                    <a:pt x="3665220" y="2433320"/>
                  </a:lnTo>
                  <a:lnTo>
                    <a:pt x="3665220" y="2379980"/>
                  </a:lnTo>
                  <a:lnTo>
                    <a:pt x="53086" y="2379980"/>
                  </a:lnTo>
                  <a:lnTo>
                    <a:pt x="53086" y="53340"/>
                  </a:lnTo>
                  <a:lnTo>
                    <a:pt x="3665220" y="53340"/>
                  </a:lnTo>
                  <a:lnTo>
                    <a:pt x="366522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65" name="Google Shape;565;p21"/>
            <p:cNvPicPr preferRelativeResize="0"/>
            <p:nvPr/>
          </p:nvPicPr>
          <p:blipFill rotWithShape="1">
            <a:blip r:embed="rId12">
              <a:alphaModFix/>
            </a:blip>
            <a:srcRect b="0" l="0" r="0" t="0"/>
            <a:stretch/>
          </p:blipFill>
          <p:spPr>
            <a:xfrm>
              <a:off x="10547604" y="0"/>
              <a:ext cx="1056131" cy="801624"/>
            </a:xfrm>
            <a:prstGeom prst="rect">
              <a:avLst/>
            </a:prstGeom>
            <a:noFill/>
            <a:ln>
              <a:noFill/>
            </a:ln>
          </p:spPr>
        </p:pic>
        <p:pic>
          <p:nvPicPr>
            <p:cNvPr id="566" name="Google Shape;566;p21"/>
            <p:cNvPicPr preferRelativeResize="0"/>
            <p:nvPr/>
          </p:nvPicPr>
          <p:blipFill rotWithShape="1">
            <a:blip r:embed="rId13">
              <a:alphaModFix/>
            </a:blip>
            <a:srcRect b="0" l="0" r="0" t="0"/>
            <a:stretch/>
          </p:blipFill>
          <p:spPr>
            <a:xfrm>
              <a:off x="158495" y="103631"/>
              <a:ext cx="885444" cy="524256"/>
            </a:xfrm>
            <a:prstGeom prst="rect">
              <a:avLst/>
            </a:prstGeom>
            <a:noFill/>
            <a:ln>
              <a:noFill/>
            </a:ln>
          </p:spPr>
        </p:pic>
        <p:pic>
          <p:nvPicPr>
            <p:cNvPr id="567" name="Google Shape;567;p21"/>
            <p:cNvPicPr preferRelativeResize="0"/>
            <p:nvPr/>
          </p:nvPicPr>
          <p:blipFill rotWithShape="1">
            <a:blip r:embed="rId14">
              <a:alphaModFix/>
            </a:blip>
            <a:srcRect b="0" l="0" r="0" t="0"/>
            <a:stretch/>
          </p:blipFill>
          <p:spPr>
            <a:xfrm>
              <a:off x="0" y="5757671"/>
              <a:ext cx="9543289" cy="679704"/>
            </a:xfrm>
            <a:prstGeom prst="rect">
              <a:avLst/>
            </a:prstGeom>
            <a:noFill/>
            <a:ln>
              <a:noFill/>
            </a:ln>
          </p:spPr>
        </p:pic>
      </p:grpSp>
      <p:sp>
        <p:nvSpPr>
          <p:cNvPr id="568" name="Google Shape;568;p21"/>
          <p:cNvSpPr txBox="1"/>
          <p:nvPr/>
        </p:nvSpPr>
        <p:spPr>
          <a:xfrm>
            <a:off x="9598532" y="5668162"/>
            <a:ext cx="1687830"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CLASS-X</a:t>
            </a:r>
            <a:endParaRPr sz="4000">
              <a:solidFill>
                <a:schemeClr val="dk1"/>
              </a:solidFill>
              <a:latin typeface="Impact"/>
              <a:ea typeface="Impact"/>
              <a:cs typeface="Impact"/>
              <a:sym typeface="Impact"/>
            </a:endParaRPr>
          </a:p>
        </p:txBody>
      </p:sp>
      <p:sp>
        <p:nvSpPr>
          <p:cNvPr id="569" name="Google Shape;569;p21"/>
          <p:cNvSpPr txBox="1"/>
          <p:nvPr/>
        </p:nvSpPr>
        <p:spPr>
          <a:xfrm>
            <a:off x="169570" y="5824524"/>
            <a:ext cx="9176385" cy="3911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Lucida Sans"/>
                <a:ea typeface="Lucida Sans"/>
                <a:cs typeface="Lucida Sans"/>
                <a:sym typeface="Lucida Sans"/>
              </a:rPr>
              <a:t>“A Mother’s love is unconditional, unbreakable, and forever.”</a:t>
            </a:r>
            <a:endParaRPr sz="2400">
              <a:solidFill>
                <a:schemeClr val="dk1"/>
              </a:solidFill>
              <a:latin typeface="Lucida Sans"/>
              <a:ea typeface="Lucida Sans"/>
              <a:cs typeface="Lucida Sans"/>
              <a:sym typeface="Lucida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grpSp>
        <p:nvGrpSpPr>
          <p:cNvPr id="574" name="Google Shape;574;p22"/>
          <p:cNvGrpSpPr/>
          <p:nvPr/>
        </p:nvGrpSpPr>
        <p:grpSpPr>
          <a:xfrm>
            <a:off x="5684519" y="1312163"/>
            <a:ext cx="5875020" cy="4290060"/>
            <a:chOff x="5684519" y="1312163"/>
            <a:chExt cx="5875020" cy="4290060"/>
          </a:xfrm>
        </p:grpSpPr>
        <p:pic>
          <p:nvPicPr>
            <p:cNvPr id="575" name="Google Shape;575;p22"/>
            <p:cNvPicPr preferRelativeResize="0"/>
            <p:nvPr/>
          </p:nvPicPr>
          <p:blipFill rotWithShape="1">
            <a:blip r:embed="rId3">
              <a:alphaModFix/>
            </a:blip>
            <a:srcRect b="0" l="0" r="0" t="0"/>
            <a:stretch/>
          </p:blipFill>
          <p:spPr>
            <a:xfrm>
              <a:off x="5684519" y="1312163"/>
              <a:ext cx="5875020" cy="4290060"/>
            </a:xfrm>
            <a:prstGeom prst="rect">
              <a:avLst/>
            </a:prstGeom>
            <a:noFill/>
            <a:ln>
              <a:noFill/>
            </a:ln>
          </p:spPr>
        </p:pic>
        <p:pic>
          <p:nvPicPr>
            <p:cNvPr id="576" name="Google Shape;576;p22"/>
            <p:cNvPicPr preferRelativeResize="0"/>
            <p:nvPr/>
          </p:nvPicPr>
          <p:blipFill rotWithShape="1">
            <a:blip r:embed="rId4">
              <a:alphaModFix/>
            </a:blip>
            <a:srcRect b="0" l="0" r="0" t="0"/>
            <a:stretch/>
          </p:blipFill>
          <p:spPr>
            <a:xfrm>
              <a:off x="5923787" y="1551432"/>
              <a:ext cx="5396484" cy="3811524"/>
            </a:xfrm>
            <a:prstGeom prst="rect">
              <a:avLst/>
            </a:prstGeom>
            <a:noFill/>
            <a:ln>
              <a:noFill/>
            </a:ln>
          </p:spPr>
        </p:pic>
      </p:grpSp>
      <p:sp>
        <p:nvSpPr>
          <p:cNvPr id="577" name="Google Shape;577;p22"/>
          <p:cNvSpPr/>
          <p:nvPr/>
        </p:nvSpPr>
        <p:spPr>
          <a:xfrm>
            <a:off x="5919215" y="1546860"/>
            <a:ext cx="5405755" cy="3820795"/>
          </a:xfrm>
          <a:custGeom>
            <a:rect b="b" l="l" r="r" t="t"/>
            <a:pathLst>
              <a:path extrusionOk="0" h="3820795" w="5405755">
                <a:moveTo>
                  <a:pt x="0" y="3820667"/>
                </a:moveTo>
                <a:lnTo>
                  <a:pt x="5405628" y="3820667"/>
                </a:lnTo>
                <a:lnTo>
                  <a:pt x="5405628" y="0"/>
                </a:lnTo>
                <a:lnTo>
                  <a:pt x="0" y="0"/>
                </a:lnTo>
                <a:lnTo>
                  <a:pt x="0" y="3820667"/>
                </a:lnTo>
                <a:close/>
              </a:path>
            </a:pathLst>
          </a:custGeom>
          <a:noFill/>
          <a:ln cap="flat" cmpd="sng" w="9525">
            <a:solidFill>
              <a:srgbClr val="ED801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78" name="Google Shape;578;p22"/>
          <p:cNvPicPr preferRelativeResize="0"/>
          <p:nvPr/>
        </p:nvPicPr>
        <p:blipFill rotWithShape="1">
          <a:blip r:embed="rId5">
            <a:alphaModFix/>
          </a:blip>
          <a:srcRect b="0" l="0" r="0" t="0"/>
          <a:stretch/>
        </p:blipFill>
        <p:spPr>
          <a:xfrm>
            <a:off x="0" y="1290827"/>
            <a:ext cx="5832348" cy="4491228"/>
          </a:xfrm>
          <a:prstGeom prst="rect">
            <a:avLst/>
          </a:prstGeom>
          <a:noFill/>
          <a:ln>
            <a:noFill/>
          </a:ln>
        </p:spPr>
      </p:pic>
      <p:sp>
        <p:nvSpPr>
          <p:cNvPr id="579" name="Google Shape;579;p22"/>
          <p:cNvSpPr txBox="1"/>
          <p:nvPr/>
        </p:nvSpPr>
        <p:spPr>
          <a:xfrm>
            <a:off x="169163" y="1520952"/>
            <a:ext cx="5433060" cy="4030979"/>
          </a:xfrm>
          <a:prstGeom prst="rect">
            <a:avLst/>
          </a:prstGeom>
          <a:solidFill>
            <a:srgbClr val="F5B36F"/>
          </a:solidFill>
          <a:ln>
            <a:noFill/>
          </a:ln>
        </p:spPr>
        <p:txBody>
          <a:bodyPr anchorCtr="0" anchor="t" bIns="0" lIns="0" spcFirstLastPara="1" rIns="0" wrap="square" tIns="61575">
            <a:spAutoFit/>
          </a:bodyPr>
          <a:lstStyle/>
          <a:p>
            <a:pPr indent="0" lvl="0" marL="0" marR="0" rtl="0" algn="ctr">
              <a:lnSpc>
                <a:spcPct val="100000"/>
              </a:lnSpc>
              <a:spcBef>
                <a:spcPts val="0"/>
              </a:spcBef>
              <a:spcAft>
                <a:spcPts val="0"/>
              </a:spcAft>
              <a:buNone/>
            </a:pPr>
            <a:r>
              <a:rPr b="1" lang="en-US" sz="1600" u="sng">
                <a:solidFill>
                  <a:schemeClr val="dk1"/>
                </a:solidFill>
                <a:latin typeface="Arial"/>
                <a:ea typeface="Arial"/>
                <a:cs typeface="Arial"/>
                <a:sym typeface="Arial"/>
              </a:rPr>
              <a:t>O MOMMA</a:t>
            </a:r>
            <a:endParaRPr sz="1600">
              <a:solidFill>
                <a:schemeClr val="dk1"/>
              </a:solidFill>
              <a:latin typeface="Arial"/>
              <a:ea typeface="Arial"/>
              <a:cs typeface="Arial"/>
              <a:sym typeface="Arial"/>
            </a:endParaRPr>
          </a:p>
          <a:p>
            <a:pPr indent="0" lvl="0" marL="91440" marR="2396490" rtl="0" algn="l">
              <a:lnSpc>
                <a:spcPct val="100000"/>
              </a:lnSpc>
              <a:spcBef>
                <a:spcPts val="5"/>
              </a:spcBef>
              <a:spcAft>
                <a:spcPts val="0"/>
              </a:spcAft>
              <a:buNone/>
            </a:pPr>
            <a:r>
              <a:rPr lang="en-US" sz="1200">
                <a:solidFill>
                  <a:schemeClr val="dk1"/>
                </a:solidFill>
                <a:latin typeface="Arial"/>
                <a:ea typeface="Arial"/>
                <a:cs typeface="Arial"/>
                <a:sym typeface="Arial"/>
              </a:rPr>
              <a:t>By the world, when I wasn</a:t>
            </a:r>
            <a:r>
              <a:rPr i="1" lang="en-US" sz="1200">
                <a:solidFill>
                  <a:schemeClr val="dk1"/>
                </a:solidFill>
                <a:latin typeface="Arial"/>
                <a:ea typeface="Arial"/>
                <a:cs typeface="Arial"/>
                <a:sym typeface="Arial"/>
              </a:rPr>
              <a:t>’</a:t>
            </a:r>
            <a:r>
              <a:rPr lang="en-US" sz="1200">
                <a:solidFill>
                  <a:schemeClr val="dk1"/>
                </a:solidFill>
                <a:latin typeface="Arial"/>
                <a:ea typeface="Arial"/>
                <a:cs typeface="Arial"/>
                <a:sym typeface="Arial"/>
              </a:rPr>
              <a:t>t supported,  You were the one, who always escorted.  You mean the world to me,</a:t>
            </a:r>
            <a:endParaRPr sz="1200">
              <a:solidFill>
                <a:schemeClr val="dk1"/>
              </a:solidFill>
              <a:latin typeface="Arial"/>
              <a:ea typeface="Arial"/>
              <a:cs typeface="Arial"/>
              <a:sym typeface="Arial"/>
            </a:endParaRPr>
          </a:p>
          <a:p>
            <a:pPr indent="0" lvl="0" marL="91440" marR="262890" rtl="0" algn="l">
              <a:lnSpc>
                <a:spcPct val="100000"/>
              </a:lnSpc>
              <a:spcBef>
                <a:spcPts val="0"/>
              </a:spcBef>
              <a:spcAft>
                <a:spcPts val="0"/>
              </a:spcAft>
              <a:buNone/>
            </a:pPr>
            <a:r>
              <a:rPr lang="en-US" sz="1200">
                <a:solidFill>
                  <a:schemeClr val="dk1"/>
                </a:solidFill>
                <a:latin typeface="Arial"/>
                <a:ea typeface="Arial"/>
                <a:cs typeface="Arial"/>
                <a:sym typeface="Arial"/>
              </a:rPr>
              <a:t>Even if you had to pay your happiness, still you always chose to let us  free.</a:t>
            </a:r>
            <a:endParaRPr sz="1200">
              <a:solidFill>
                <a:schemeClr val="dk1"/>
              </a:solidFill>
              <a:latin typeface="Arial"/>
              <a:ea typeface="Arial"/>
              <a:cs typeface="Arial"/>
              <a:sym typeface="Arial"/>
            </a:endParaRPr>
          </a:p>
          <a:p>
            <a:pPr indent="0" lvl="0" marL="91440" marR="0" rtl="0" algn="l">
              <a:lnSpc>
                <a:spcPct val="100000"/>
              </a:lnSpc>
              <a:spcBef>
                <a:spcPts val="0"/>
              </a:spcBef>
              <a:spcAft>
                <a:spcPts val="0"/>
              </a:spcAft>
              <a:buNone/>
            </a:pPr>
            <a:r>
              <a:rPr lang="en-US" sz="1200">
                <a:solidFill>
                  <a:schemeClr val="dk1"/>
                </a:solidFill>
                <a:latin typeface="Arial"/>
                <a:ea typeface="Arial"/>
                <a:cs typeface="Arial"/>
                <a:sym typeface="Arial"/>
              </a:rPr>
              <a:t>Of God, mothers are half the best creations,</a:t>
            </a:r>
            <a:endParaRPr sz="1200">
              <a:solidFill>
                <a:schemeClr val="dk1"/>
              </a:solidFill>
              <a:latin typeface="Arial"/>
              <a:ea typeface="Arial"/>
              <a:cs typeface="Arial"/>
              <a:sym typeface="Arial"/>
            </a:endParaRPr>
          </a:p>
          <a:p>
            <a:pPr indent="0" lvl="0" marL="129539" marR="0" rtl="0" algn="l">
              <a:lnSpc>
                <a:spcPct val="100000"/>
              </a:lnSpc>
              <a:spcBef>
                <a:spcPts val="0"/>
              </a:spcBef>
              <a:spcAft>
                <a:spcPts val="0"/>
              </a:spcAft>
              <a:buNone/>
            </a:pPr>
            <a:r>
              <a:rPr lang="en-US" sz="1200">
                <a:solidFill>
                  <a:schemeClr val="dk1"/>
                </a:solidFill>
                <a:latin typeface="Arial"/>
                <a:ea typeface="Arial"/>
                <a:cs typeface="Arial"/>
                <a:sym typeface="Arial"/>
              </a:rPr>
              <a:t>And rest half are our fathers.</a:t>
            </a:r>
            <a:endParaRPr sz="1200">
              <a:solidFill>
                <a:schemeClr val="dk1"/>
              </a:solidFill>
              <a:latin typeface="Arial"/>
              <a:ea typeface="Arial"/>
              <a:cs typeface="Arial"/>
              <a:sym typeface="Arial"/>
            </a:endParaRPr>
          </a:p>
          <a:p>
            <a:pPr indent="0" lvl="0" marL="91440" marR="0" rtl="0" algn="l">
              <a:lnSpc>
                <a:spcPct val="100000"/>
              </a:lnSpc>
              <a:spcBef>
                <a:spcPts val="0"/>
              </a:spcBef>
              <a:spcAft>
                <a:spcPts val="0"/>
              </a:spcAft>
              <a:buNone/>
            </a:pPr>
            <a:r>
              <a:rPr lang="en-US" sz="1200">
                <a:solidFill>
                  <a:schemeClr val="dk1"/>
                </a:solidFill>
                <a:latin typeface="Arial"/>
                <a:ea typeface="Arial"/>
                <a:cs typeface="Arial"/>
                <a:sym typeface="Arial"/>
              </a:rPr>
              <a:t>Father left his job and you your career,</a:t>
            </a:r>
            <a:endParaRPr sz="1200">
              <a:solidFill>
                <a:schemeClr val="dk1"/>
              </a:solidFill>
              <a:latin typeface="Arial"/>
              <a:ea typeface="Arial"/>
              <a:cs typeface="Arial"/>
              <a:sym typeface="Arial"/>
            </a:endParaRPr>
          </a:p>
          <a:p>
            <a:pPr indent="0" lvl="0" marL="91440" marR="811530" rtl="0" algn="l">
              <a:lnSpc>
                <a:spcPct val="100000"/>
              </a:lnSpc>
              <a:spcBef>
                <a:spcPts val="0"/>
              </a:spcBef>
              <a:spcAft>
                <a:spcPts val="0"/>
              </a:spcAft>
              <a:buNone/>
            </a:pPr>
            <a:r>
              <a:rPr lang="en-US" sz="1200">
                <a:solidFill>
                  <a:schemeClr val="dk1"/>
                </a:solidFill>
                <a:latin typeface="Arial"/>
                <a:ea typeface="Arial"/>
                <a:cs typeface="Arial"/>
                <a:sym typeface="Arial"/>
              </a:rPr>
              <a:t>O my mother dear, of your sacrifices completely aware we</a:t>
            </a:r>
            <a:r>
              <a:rPr i="1" lang="en-US" sz="1200">
                <a:solidFill>
                  <a:schemeClr val="dk1"/>
                </a:solidFill>
                <a:latin typeface="Arial"/>
                <a:ea typeface="Arial"/>
                <a:cs typeface="Arial"/>
                <a:sym typeface="Arial"/>
              </a:rPr>
              <a:t>’</a:t>
            </a:r>
            <a:r>
              <a:rPr lang="en-US" sz="1200">
                <a:solidFill>
                  <a:schemeClr val="dk1"/>
                </a:solidFill>
                <a:latin typeface="Arial"/>
                <a:ea typeface="Arial"/>
                <a:cs typeface="Arial"/>
                <a:sym typeface="Arial"/>
              </a:rPr>
              <a:t>re.  Sometimes in rile, on you I shout</a:t>
            </a:r>
            <a:endParaRPr sz="1200">
              <a:solidFill>
                <a:schemeClr val="dk1"/>
              </a:solidFill>
              <a:latin typeface="Arial"/>
              <a:ea typeface="Arial"/>
              <a:cs typeface="Arial"/>
              <a:sym typeface="Arial"/>
            </a:endParaRPr>
          </a:p>
          <a:p>
            <a:pPr indent="0" lvl="0" marL="91440" marR="0" rtl="0" algn="l">
              <a:lnSpc>
                <a:spcPct val="100000"/>
              </a:lnSpc>
              <a:spcBef>
                <a:spcPts val="0"/>
              </a:spcBef>
              <a:spcAft>
                <a:spcPts val="0"/>
              </a:spcAft>
              <a:buNone/>
            </a:pPr>
            <a:r>
              <a:rPr lang="en-US" sz="1200">
                <a:solidFill>
                  <a:schemeClr val="dk1"/>
                </a:solidFill>
                <a:latin typeface="Arial"/>
                <a:ea typeface="Arial"/>
                <a:cs typeface="Arial"/>
                <a:sym typeface="Arial"/>
              </a:rPr>
              <a:t>Still in my grey, besides me is where you</a:t>
            </a:r>
            <a:r>
              <a:rPr i="1" lang="en-US" sz="1200">
                <a:solidFill>
                  <a:schemeClr val="dk1"/>
                </a:solidFill>
                <a:latin typeface="Arial"/>
                <a:ea typeface="Arial"/>
                <a:cs typeface="Arial"/>
                <a:sym typeface="Arial"/>
              </a:rPr>
              <a:t>’</a:t>
            </a:r>
            <a:r>
              <a:rPr lang="en-US" sz="1200">
                <a:solidFill>
                  <a:schemeClr val="dk1"/>
                </a:solidFill>
                <a:latin typeface="Arial"/>
                <a:ea typeface="Arial"/>
                <a:cs typeface="Arial"/>
                <a:sym typeface="Arial"/>
              </a:rPr>
              <a:t>re always found.</a:t>
            </a:r>
            <a:endParaRPr sz="1200">
              <a:solidFill>
                <a:schemeClr val="dk1"/>
              </a:solidFill>
              <a:latin typeface="Arial"/>
              <a:ea typeface="Arial"/>
              <a:cs typeface="Arial"/>
              <a:sym typeface="Arial"/>
            </a:endParaRPr>
          </a:p>
          <a:p>
            <a:pPr indent="0" lvl="0" marL="91440" marR="0" rtl="0" algn="l">
              <a:lnSpc>
                <a:spcPct val="100000"/>
              </a:lnSpc>
              <a:spcBef>
                <a:spcPts val="0"/>
              </a:spcBef>
              <a:spcAft>
                <a:spcPts val="0"/>
              </a:spcAft>
              <a:buNone/>
            </a:pPr>
            <a:r>
              <a:rPr lang="en-US" sz="1200">
                <a:solidFill>
                  <a:schemeClr val="dk1"/>
                </a:solidFill>
                <a:latin typeface="Arial"/>
                <a:ea typeface="Arial"/>
                <a:cs typeface="Arial"/>
                <a:sym typeface="Arial"/>
              </a:rPr>
              <a:t>I</a:t>
            </a:r>
            <a:r>
              <a:rPr i="1" lang="en-US" sz="1200">
                <a:solidFill>
                  <a:schemeClr val="dk1"/>
                </a:solidFill>
                <a:latin typeface="Arial"/>
                <a:ea typeface="Arial"/>
                <a:cs typeface="Arial"/>
                <a:sym typeface="Arial"/>
              </a:rPr>
              <a:t>’</a:t>
            </a:r>
            <a:r>
              <a:rPr lang="en-US" sz="1200">
                <a:solidFill>
                  <a:schemeClr val="dk1"/>
                </a:solidFill>
                <a:latin typeface="Arial"/>
                <a:ea typeface="Arial"/>
                <a:cs typeface="Arial"/>
                <a:sym typeface="Arial"/>
              </a:rPr>
              <a:t>m sorry if ever my words or actions</a:t>
            </a:r>
            <a:r>
              <a:rPr i="1" lang="en-US" sz="1200">
                <a:solidFill>
                  <a:schemeClr val="dk1"/>
                </a:solidFill>
                <a:latin typeface="Arial"/>
                <a:ea typeface="Arial"/>
                <a:cs typeface="Arial"/>
                <a:sym typeface="Arial"/>
              </a:rPr>
              <a:t>’</a:t>
            </a:r>
            <a:r>
              <a:rPr lang="en-US" sz="1200">
                <a:solidFill>
                  <a:schemeClr val="dk1"/>
                </a:solidFill>
                <a:latin typeface="Arial"/>
                <a:ea typeface="Arial"/>
                <a:cs typeface="Arial"/>
                <a:sym typeface="Arial"/>
              </a:rPr>
              <a:t>d hurt you my valentine,</a:t>
            </a:r>
            <a:endParaRPr sz="1200">
              <a:solidFill>
                <a:schemeClr val="dk1"/>
              </a:solidFill>
              <a:latin typeface="Arial"/>
              <a:ea typeface="Arial"/>
              <a:cs typeface="Arial"/>
              <a:sym typeface="Arial"/>
            </a:endParaRPr>
          </a:p>
          <a:p>
            <a:pPr indent="0" lvl="0" marL="91440" marR="285115" rtl="0" algn="l">
              <a:lnSpc>
                <a:spcPct val="100000"/>
              </a:lnSpc>
              <a:spcBef>
                <a:spcPts val="0"/>
              </a:spcBef>
              <a:spcAft>
                <a:spcPts val="0"/>
              </a:spcAft>
              <a:buNone/>
            </a:pPr>
            <a:r>
              <a:rPr lang="en-US" sz="1200">
                <a:solidFill>
                  <a:schemeClr val="dk1"/>
                </a:solidFill>
                <a:latin typeface="Arial"/>
                <a:ea typeface="Arial"/>
                <a:cs typeface="Arial"/>
                <a:sym typeface="Arial"/>
              </a:rPr>
              <a:t>But you know what? It is coz you</a:t>
            </a:r>
            <a:r>
              <a:rPr i="1" lang="en-US" sz="1200">
                <a:solidFill>
                  <a:schemeClr val="dk1"/>
                </a:solidFill>
                <a:latin typeface="Arial"/>
                <a:ea typeface="Arial"/>
                <a:cs typeface="Arial"/>
                <a:sym typeface="Arial"/>
              </a:rPr>
              <a:t>’</a:t>
            </a:r>
            <a:r>
              <a:rPr lang="en-US" sz="1200">
                <a:solidFill>
                  <a:schemeClr val="dk1"/>
                </a:solidFill>
                <a:latin typeface="Arial"/>
                <a:ea typeface="Arial"/>
                <a:cs typeface="Arial"/>
                <a:sym typeface="Arial"/>
              </a:rPr>
              <a:t>re the sole one, I</a:t>
            </a:r>
            <a:r>
              <a:rPr i="1" lang="en-US" sz="1200">
                <a:solidFill>
                  <a:schemeClr val="dk1"/>
                </a:solidFill>
                <a:latin typeface="Arial"/>
                <a:ea typeface="Arial"/>
                <a:cs typeface="Arial"/>
                <a:sym typeface="Arial"/>
              </a:rPr>
              <a:t>’</a:t>
            </a:r>
            <a:r>
              <a:rPr lang="en-US" sz="1200">
                <a:solidFill>
                  <a:schemeClr val="dk1"/>
                </a:solidFill>
                <a:latin typeface="Arial"/>
                <a:ea typeface="Arial"/>
                <a:cs typeface="Arial"/>
                <a:sym typeface="Arial"/>
              </a:rPr>
              <a:t>ve that right to call  mine.</a:t>
            </a:r>
            <a:endParaRPr sz="1200">
              <a:solidFill>
                <a:schemeClr val="dk1"/>
              </a:solidFill>
              <a:latin typeface="Arial"/>
              <a:ea typeface="Arial"/>
              <a:cs typeface="Arial"/>
              <a:sym typeface="Arial"/>
            </a:endParaRPr>
          </a:p>
          <a:p>
            <a:pPr indent="0" lvl="0" marL="91440" marR="0" rtl="0" algn="l">
              <a:lnSpc>
                <a:spcPct val="100000"/>
              </a:lnSpc>
              <a:spcBef>
                <a:spcPts val="0"/>
              </a:spcBef>
              <a:spcAft>
                <a:spcPts val="0"/>
              </a:spcAft>
              <a:buNone/>
            </a:pPr>
            <a:r>
              <a:rPr lang="en-US" sz="1200">
                <a:solidFill>
                  <a:schemeClr val="dk1"/>
                </a:solidFill>
                <a:latin typeface="Arial"/>
                <a:ea typeface="Arial"/>
                <a:cs typeface="Arial"/>
                <a:sym typeface="Arial"/>
              </a:rPr>
              <a:t>O momma, O momma,</a:t>
            </a:r>
            <a:endParaRPr sz="1200">
              <a:solidFill>
                <a:schemeClr val="dk1"/>
              </a:solidFill>
              <a:latin typeface="Arial"/>
              <a:ea typeface="Arial"/>
              <a:cs typeface="Arial"/>
              <a:sym typeface="Arial"/>
            </a:endParaRPr>
          </a:p>
          <a:p>
            <a:pPr indent="0" lvl="0" marL="91440" marR="2849880" rtl="0" algn="l">
              <a:lnSpc>
                <a:spcPct val="100000"/>
              </a:lnSpc>
              <a:spcBef>
                <a:spcPts val="0"/>
              </a:spcBef>
              <a:spcAft>
                <a:spcPts val="0"/>
              </a:spcAft>
              <a:buNone/>
            </a:pPr>
            <a:r>
              <a:rPr lang="en-US" sz="1200">
                <a:solidFill>
                  <a:schemeClr val="dk1"/>
                </a:solidFill>
                <a:latin typeface="Arial"/>
                <a:ea typeface="Arial"/>
                <a:cs typeface="Arial"/>
                <a:sym typeface="Arial"/>
              </a:rPr>
              <a:t>Never let you down are we gonna.  Do you know? You</a:t>
            </a:r>
            <a:r>
              <a:rPr i="1" lang="en-US" sz="1200">
                <a:solidFill>
                  <a:schemeClr val="dk1"/>
                </a:solidFill>
                <a:latin typeface="Arial"/>
                <a:ea typeface="Arial"/>
                <a:cs typeface="Arial"/>
                <a:sym typeface="Arial"/>
              </a:rPr>
              <a:t>’</a:t>
            </a:r>
            <a:r>
              <a:rPr lang="en-US" sz="1200">
                <a:solidFill>
                  <a:schemeClr val="dk1"/>
                </a:solidFill>
                <a:latin typeface="Arial"/>
                <a:ea typeface="Arial"/>
                <a:cs typeface="Arial"/>
                <a:sym typeface="Arial"/>
              </a:rPr>
              <a:t>re my crush,  Coz we love you so much .</a:t>
            </a:r>
            <a:endParaRPr sz="1200">
              <a:solidFill>
                <a:schemeClr val="dk1"/>
              </a:solidFill>
              <a:latin typeface="Arial"/>
              <a:ea typeface="Arial"/>
              <a:cs typeface="Arial"/>
              <a:sym typeface="Arial"/>
            </a:endParaRPr>
          </a:p>
          <a:p>
            <a:pPr indent="0" lvl="0" marL="0" marR="0" rtl="0" algn="l">
              <a:lnSpc>
                <a:spcPct val="100000"/>
              </a:lnSpc>
              <a:spcBef>
                <a:spcPts val="5"/>
              </a:spcBef>
              <a:spcAft>
                <a:spcPts val="0"/>
              </a:spcAft>
              <a:buNone/>
            </a:pPr>
            <a:r>
              <a:t/>
            </a:r>
            <a:endParaRPr sz="1250">
              <a:solidFill>
                <a:schemeClr val="dk1"/>
              </a:solidFill>
              <a:latin typeface="Arial"/>
              <a:ea typeface="Arial"/>
              <a:cs typeface="Arial"/>
              <a:sym typeface="Arial"/>
            </a:endParaRPr>
          </a:p>
          <a:p>
            <a:pPr indent="0" lvl="0" marL="0" marR="1087755" rtl="0" algn="r">
              <a:lnSpc>
                <a:spcPct val="100000"/>
              </a:lnSpc>
              <a:spcBef>
                <a:spcPts val="0"/>
              </a:spcBef>
              <a:spcAft>
                <a:spcPts val="0"/>
              </a:spcAft>
              <a:buNone/>
            </a:pPr>
            <a:r>
              <a:rPr lang="en-US" sz="1200">
                <a:solidFill>
                  <a:schemeClr val="dk1"/>
                </a:solidFill>
                <a:latin typeface="Arial"/>
                <a:ea typeface="Arial"/>
                <a:cs typeface="Arial"/>
                <a:sym typeface="Arial"/>
              </a:rPr>
              <a:t>ANGEIL</a:t>
            </a:r>
            <a:endParaRPr sz="1200">
              <a:solidFill>
                <a:schemeClr val="dk1"/>
              </a:solidFill>
              <a:latin typeface="Arial"/>
              <a:ea typeface="Arial"/>
              <a:cs typeface="Arial"/>
              <a:sym typeface="Arial"/>
            </a:endParaRPr>
          </a:p>
        </p:txBody>
      </p:sp>
      <p:pic>
        <p:nvPicPr>
          <p:cNvPr id="580" name="Google Shape;580;p22"/>
          <p:cNvPicPr preferRelativeResize="0"/>
          <p:nvPr/>
        </p:nvPicPr>
        <p:blipFill rotWithShape="1">
          <a:blip r:embed="rId6">
            <a:alphaModFix/>
          </a:blip>
          <a:srcRect b="0" l="0" r="0" t="0"/>
          <a:stretch/>
        </p:blipFill>
        <p:spPr>
          <a:xfrm>
            <a:off x="10547604" y="0"/>
            <a:ext cx="1056131" cy="801624"/>
          </a:xfrm>
          <a:prstGeom prst="rect">
            <a:avLst/>
          </a:prstGeom>
          <a:noFill/>
          <a:ln>
            <a:noFill/>
          </a:ln>
        </p:spPr>
      </p:pic>
      <p:pic>
        <p:nvPicPr>
          <p:cNvPr id="581" name="Google Shape;581;p22"/>
          <p:cNvPicPr preferRelativeResize="0"/>
          <p:nvPr/>
        </p:nvPicPr>
        <p:blipFill rotWithShape="1">
          <a:blip r:embed="rId7">
            <a:alphaModFix/>
          </a:blip>
          <a:srcRect b="0" l="0" r="0" t="0"/>
          <a:stretch/>
        </p:blipFill>
        <p:spPr>
          <a:xfrm>
            <a:off x="158495" y="103631"/>
            <a:ext cx="885444" cy="524256"/>
          </a:xfrm>
          <a:prstGeom prst="rect">
            <a:avLst/>
          </a:prstGeom>
          <a:noFill/>
          <a:ln>
            <a:noFill/>
          </a:ln>
        </p:spPr>
      </p:pic>
      <p:grpSp>
        <p:nvGrpSpPr>
          <p:cNvPr id="582" name="Google Shape;582;p22"/>
          <p:cNvGrpSpPr/>
          <p:nvPr/>
        </p:nvGrpSpPr>
        <p:grpSpPr>
          <a:xfrm>
            <a:off x="3145535" y="173736"/>
            <a:ext cx="4922520" cy="923925"/>
            <a:chOff x="3145535" y="173736"/>
            <a:chExt cx="4922520" cy="923925"/>
          </a:xfrm>
        </p:grpSpPr>
        <p:sp>
          <p:nvSpPr>
            <p:cNvPr id="583" name="Google Shape;583;p22"/>
            <p:cNvSpPr/>
            <p:nvPr/>
          </p:nvSpPr>
          <p:spPr>
            <a:xfrm>
              <a:off x="3145535" y="173736"/>
              <a:ext cx="4922520" cy="923925"/>
            </a:xfrm>
            <a:custGeom>
              <a:rect b="b" l="l" r="r" t="t"/>
              <a:pathLst>
                <a:path extrusionOk="0" h="923925" w="4922520">
                  <a:moveTo>
                    <a:pt x="4922520" y="0"/>
                  </a:moveTo>
                  <a:lnTo>
                    <a:pt x="0" y="0"/>
                  </a:lnTo>
                  <a:lnTo>
                    <a:pt x="0" y="923544"/>
                  </a:lnTo>
                  <a:lnTo>
                    <a:pt x="4922520" y="923544"/>
                  </a:lnTo>
                  <a:lnTo>
                    <a:pt x="4922520" y="0"/>
                  </a:lnTo>
                  <a:close/>
                </a:path>
              </a:pathLst>
            </a:custGeom>
            <a:solidFill>
              <a:srgbClr val="ED801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84" name="Google Shape;584;p22"/>
            <p:cNvPicPr preferRelativeResize="0"/>
            <p:nvPr/>
          </p:nvPicPr>
          <p:blipFill rotWithShape="1">
            <a:blip r:embed="rId8">
              <a:alphaModFix/>
            </a:blip>
            <a:srcRect b="0" l="0" r="0" t="0"/>
            <a:stretch/>
          </p:blipFill>
          <p:spPr>
            <a:xfrm>
              <a:off x="3287267" y="358140"/>
              <a:ext cx="2214372" cy="583691"/>
            </a:xfrm>
            <a:prstGeom prst="rect">
              <a:avLst/>
            </a:prstGeom>
            <a:noFill/>
            <a:ln>
              <a:noFill/>
            </a:ln>
          </p:spPr>
        </p:pic>
        <p:pic>
          <p:nvPicPr>
            <p:cNvPr id="585" name="Google Shape;585;p22"/>
            <p:cNvPicPr preferRelativeResize="0"/>
            <p:nvPr/>
          </p:nvPicPr>
          <p:blipFill rotWithShape="1">
            <a:blip r:embed="rId9">
              <a:alphaModFix/>
            </a:blip>
            <a:srcRect b="0" l="0" r="0" t="0"/>
            <a:stretch/>
          </p:blipFill>
          <p:spPr>
            <a:xfrm>
              <a:off x="3266312" y="337693"/>
              <a:ext cx="2211197" cy="580898"/>
            </a:xfrm>
            <a:prstGeom prst="rect">
              <a:avLst/>
            </a:prstGeom>
            <a:noFill/>
            <a:ln>
              <a:noFill/>
            </a:ln>
          </p:spPr>
        </p:pic>
        <p:pic>
          <p:nvPicPr>
            <p:cNvPr id="586" name="Google Shape;586;p22"/>
            <p:cNvPicPr preferRelativeResize="0"/>
            <p:nvPr/>
          </p:nvPicPr>
          <p:blipFill rotWithShape="1">
            <a:blip r:embed="rId10">
              <a:alphaModFix/>
            </a:blip>
            <a:srcRect b="0" l="0" r="0" t="0"/>
            <a:stretch/>
          </p:blipFill>
          <p:spPr>
            <a:xfrm>
              <a:off x="5487923" y="368807"/>
              <a:ext cx="118872" cy="202691"/>
            </a:xfrm>
            <a:prstGeom prst="rect">
              <a:avLst/>
            </a:prstGeom>
            <a:noFill/>
            <a:ln>
              <a:noFill/>
            </a:ln>
          </p:spPr>
        </p:pic>
        <p:pic>
          <p:nvPicPr>
            <p:cNvPr id="587" name="Google Shape;587;p22"/>
            <p:cNvPicPr preferRelativeResize="0"/>
            <p:nvPr/>
          </p:nvPicPr>
          <p:blipFill rotWithShape="1">
            <a:blip r:embed="rId11">
              <a:alphaModFix/>
            </a:blip>
            <a:srcRect b="0" l="0" r="0" t="0"/>
            <a:stretch/>
          </p:blipFill>
          <p:spPr>
            <a:xfrm>
              <a:off x="5467222" y="348996"/>
              <a:ext cx="116459" cy="199262"/>
            </a:xfrm>
            <a:prstGeom prst="rect">
              <a:avLst/>
            </a:prstGeom>
            <a:noFill/>
            <a:ln>
              <a:noFill/>
            </a:ln>
          </p:spPr>
        </p:pic>
        <p:pic>
          <p:nvPicPr>
            <p:cNvPr id="588" name="Google Shape;588;p22"/>
            <p:cNvPicPr preferRelativeResize="0"/>
            <p:nvPr/>
          </p:nvPicPr>
          <p:blipFill rotWithShape="1">
            <a:blip r:embed="rId12">
              <a:alphaModFix/>
            </a:blip>
            <a:srcRect b="0" l="0" r="0" t="0"/>
            <a:stretch/>
          </p:blipFill>
          <p:spPr>
            <a:xfrm>
              <a:off x="5605271" y="358140"/>
              <a:ext cx="2382012" cy="583691"/>
            </a:xfrm>
            <a:prstGeom prst="rect">
              <a:avLst/>
            </a:prstGeom>
            <a:noFill/>
            <a:ln>
              <a:noFill/>
            </a:ln>
          </p:spPr>
        </p:pic>
        <p:pic>
          <p:nvPicPr>
            <p:cNvPr id="589" name="Google Shape;589;p22"/>
            <p:cNvPicPr preferRelativeResize="0"/>
            <p:nvPr/>
          </p:nvPicPr>
          <p:blipFill rotWithShape="1">
            <a:blip r:embed="rId13">
              <a:alphaModFix/>
            </a:blip>
            <a:srcRect b="0" l="0" r="0" t="0"/>
            <a:stretch/>
          </p:blipFill>
          <p:spPr>
            <a:xfrm>
              <a:off x="5585078" y="337693"/>
              <a:ext cx="2378963" cy="580898"/>
            </a:xfrm>
            <a:prstGeom prst="rect">
              <a:avLst/>
            </a:prstGeom>
            <a:noFill/>
            <a:ln>
              <a:noFill/>
            </a:ln>
          </p:spPr>
        </p:pic>
      </p:grpSp>
      <p:sp>
        <p:nvSpPr>
          <p:cNvPr id="590" name="Google Shape;590;p22"/>
          <p:cNvSpPr txBox="1"/>
          <p:nvPr/>
        </p:nvSpPr>
        <p:spPr>
          <a:xfrm>
            <a:off x="1603297" y="5728769"/>
            <a:ext cx="8162443" cy="566822"/>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3600">
                <a:solidFill>
                  <a:schemeClr val="dk1"/>
                </a:solidFill>
                <a:latin typeface="Schoolbell"/>
                <a:ea typeface="Schoolbell"/>
                <a:cs typeface="Schoolbell"/>
                <a:sym typeface="Schoolbell"/>
              </a:rPr>
              <a:t>Today a reader, tomorrow a leader</a:t>
            </a:r>
            <a:endParaRPr sz="3600">
              <a:solidFill>
                <a:schemeClr val="dk1"/>
              </a:solidFill>
              <a:latin typeface="Schoolbell"/>
              <a:ea typeface="Schoolbell"/>
              <a:cs typeface="Schoolbell"/>
              <a:sym typeface="Schoolbe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grpSp>
        <p:nvGrpSpPr>
          <p:cNvPr id="595" name="Google Shape;595;p23"/>
          <p:cNvGrpSpPr/>
          <p:nvPr/>
        </p:nvGrpSpPr>
        <p:grpSpPr>
          <a:xfrm>
            <a:off x="9159240" y="2741675"/>
            <a:ext cx="2364105" cy="2782825"/>
            <a:chOff x="9159240" y="2741675"/>
            <a:chExt cx="2364105" cy="2782825"/>
          </a:xfrm>
        </p:grpSpPr>
        <p:pic>
          <p:nvPicPr>
            <p:cNvPr id="596" name="Google Shape;596;p23"/>
            <p:cNvPicPr preferRelativeResize="0"/>
            <p:nvPr/>
          </p:nvPicPr>
          <p:blipFill rotWithShape="1">
            <a:blip r:embed="rId3">
              <a:alphaModFix/>
            </a:blip>
            <a:srcRect b="0" l="0" r="0" t="0"/>
            <a:stretch/>
          </p:blipFill>
          <p:spPr>
            <a:xfrm>
              <a:off x="9246108" y="2741675"/>
              <a:ext cx="2189988" cy="2695956"/>
            </a:xfrm>
            <a:prstGeom prst="rect">
              <a:avLst/>
            </a:prstGeom>
            <a:noFill/>
            <a:ln>
              <a:noFill/>
            </a:ln>
          </p:spPr>
        </p:pic>
        <p:sp>
          <p:nvSpPr>
            <p:cNvPr id="597" name="Google Shape;597;p23"/>
            <p:cNvSpPr/>
            <p:nvPr/>
          </p:nvSpPr>
          <p:spPr>
            <a:xfrm>
              <a:off x="9159240" y="5471160"/>
              <a:ext cx="2364105" cy="53340"/>
            </a:xfrm>
            <a:custGeom>
              <a:rect b="b" l="l" r="r" t="t"/>
              <a:pathLst>
                <a:path extrusionOk="0" h="53339" w="2364104">
                  <a:moveTo>
                    <a:pt x="0" y="53339"/>
                  </a:moveTo>
                  <a:lnTo>
                    <a:pt x="2363724" y="53339"/>
                  </a:lnTo>
                  <a:lnTo>
                    <a:pt x="2363724" y="0"/>
                  </a:lnTo>
                  <a:lnTo>
                    <a:pt x="0" y="0"/>
                  </a:lnTo>
                  <a:lnTo>
                    <a:pt x="0" y="53339"/>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98" name="Google Shape;598;p23"/>
          <p:cNvSpPr/>
          <p:nvPr/>
        </p:nvSpPr>
        <p:spPr>
          <a:xfrm>
            <a:off x="9159240" y="2654299"/>
            <a:ext cx="2364105" cy="2817495"/>
          </a:xfrm>
          <a:custGeom>
            <a:rect b="b" l="l" r="r" t="t"/>
            <a:pathLst>
              <a:path extrusionOk="0" h="2817495" w="2364104">
                <a:moveTo>
                  <a:pt x="2292985" y="71120"/>
                </a:moveTo>
                <a:lnTo>
                  <a:pt x="2275332" y="71120"/>
                </a:lnTo>
                <a:lnTo>
                  <a:pt x="2275332" y="88900"/>
                </a:lnTo>
                <a:lnTo>
                  <a:pt x="2275332" y="2781300"/>
                </a:lnTo>
                <a:lnTo>
                  <a:pt x="88392" y="2781300"/>
                </a:lnTo>
                <a:lnTo>
                  <a:pt x="88392" y="88900"/>
                </a:lnTo>
                <a:lnTo>
                  <a:pt x="2275332" y="88900"/>
                </a:lnTo>
                <a:lnTo>
                  <a:pt x="2275332" y="71120"/>
                </a:lnTo>
                <a:lnTo>
                  <a:pt x="70739" y="71120"/>
                </a:lnTo>
                <a:lnTo>
                  <a:pt x="70739" y="88900"/>
                </a:lnTo>
                <a:lnTo>
                  <a:pt x="70739" y="2781300"/>
                </a:lnTo>
                <a:lnTo>
                  <a:pt x="70739" y="2799080"/>
                </a:lnTo>
                <a:lnTo>
                  <a:pt x="2292985" y="2799080"/>
                </a:lnTo>
                <a:lnTo>
                  <a:pt x="2292985" y="2781820"/>
                </a:lnTo>
                <a:lnTo>
                  <a:pt x="2292985" y="2781300"/>
                </a:lnTo>
                <a:lnTo>
                  <a:pt x="2292985" y="88900"/>
                </a:lnTo>
                <a:lnTo>
                  <a:pt x="2292985" y="71120"/>
                </a:lnTo>
                <a:close/>
              </a:path>
              <a:path extrusionOk="0" h="2817495" w="2364104">
                <a:moveTo>
                  <a:pt x="2363724" y="53594"/>
                </a:moveTo>
                <a:lnTo>
                  <a:pt x="2310638" y="53594"/>
                </a:lnTo>
                <a:lnTo>
                  <a:pt x="2310638" y="2817114"/>
                </a:lnTo>
                <a:lnTo>
                  <a:pt x="2363724" y="2817114"/>
                </a:lnTo>
                <a:lnTo>
                  <a:pt x="2363724" y="53594"/>
                </a:lnTo>
                <a:close/>
              </a:path>
              <a:path extrusionOk="0" h="2817495" w="2364104">
                <a:moveTo>
                  <a:pt x="2363724" y="0"/>
                </a:moveTo>
                <a:lnTo>
                  <a:pt x="0" y="0"/>
                </a:lnTo>
                <a:lnTo>
                  <a:pt x="0" y="53340"/>
                </a:lnTo>
                <a:lnTo>
                  <a:pt x="0" y="2816860"/>
                </a:lnTo>
                <a:lnTo>
                  <a:pt x="53086" y="2816860"/>
                </a:lnTo>
                <a:lnTo>
                  <a:pt x="53086" y="53340"/>
                </a:lnTo>
                <a:lnTo>
                  <a:pt x="2363724" y="53340"/>
                </a:lnTo>
                <a:lnTo>
                  <a:pt x="2363724"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599" name="Google Shape;599;p23"/>
          <p:cNvGrpSpPr/>
          <p:nvPr/>
        </p:nvGrpSpPr>
        <p:grpSpPr>
          <a:xfrm>
            <a:off x="6691884" y="426719"/>
            <a:ext cx="2240280" cy="2405380"/>
            <a:chOff x="6691884" y="426719"/>
            <a:chExt cx="2240280" cy="2405380"/>
          </a:xfrm>
        </p:grpSpPr>
        <p:pic>
          <p:nvPicPr>
            <p:cNvPr id="600" name="Google Shape;600;p23"/>
            <p:cNvPicPr preferRelativeResize="0"/>
            <p:nvPr/>
          </p:nvPicPr>
          <p:blipFill rotWithShape="1">
            <a:blip r:embed="rId4">
              <a:alphaModFix/>
            </a:blip>
            <a:srcRect b="0" l="0" r="0" t="0"/>
            <a:stretch/>
          </p:blipFill>
          <p:spPr>
            <a:xfrm>
              <a:off x="6778751" y="513587"/>
              <a:ext cx="2066544" cy="2231136"/>
            </a:xfrm>
            <a:prstGeom prst="rect">
              <a:avLst/>
            </a:prstGeom>
            <a:noFill/>
            <a:ln>
              <a:noFill/>
            </a:ln>
          </p:spPr>
        </p:pic>
        <p:sp>
          <p:nvSpPr>
            <p:cNvPr id="601" name="Google Shape;601;p23"/>
            <p:cNvSpPr/>
            <p:nvPr/>
          </p:nvSpPr>
          <p:spPr>
            <a:xfrm>
              <a:off x="6691884" y="426719"/>
              <a:ext cx="2240280" cy="2405380"/>
            </a:xfrm>
            <a:custGeom>
              <a:rect b="b" l="l" r="r" t="t"/>
              <a:pathLst>
                <a:path extrusionOk="0" h="2405380" w="2240279">
                  <a:moveTo>
                    <a:pt x="2169541" y="71120"/>
                  </a:moveTo>
                  <a:lnTo>
                    <a:pt x="2151888" y="71120"/>
                  </a:lnTo>
                  <a:lnTo>
                    <a:pt x="2151888" y="88900"/>
                  </a:lnTo>
                  <a:lnTo>
                    <a:pt x="2151888" y="2316480"/>
                  </a:lnTo>
                  <a:lnTo>
                    <a:pt x="88392" y="2316480"/>
                  </a:lnTo>
                  <a:lnTo>
                    <a:pt x="88392" y="88900"/>
                  </a:lnTo>
                  <a:lnTo>
                    <a:pt x="2151888" y="88900"/>
                  </a:lnTo>
                  <a:lnTo>
                    <a:pt x="2151888" y="71120"/>
                  </a:lnTo>
                  <a:lnTo>
                    <a:pt x="70739" y="71120"/>
                  </a:lnTo>
                  <a:lnTo>
                    <a:pt x="70739" y="88900"/>
                  </a:lnTo>
                  <a:lnTo>
                    <a:pt x="70739" y="2316480"/>
                  </a:lnTo>
                  <a:lnTo>
                    <a:pt x="70739" y="2334260"/>
                  </a:lnTo>
                  <a:lnTo>
                    <a:pt x="2169541" y="2334260"/>
                  </a:lnTo>
                  <a:lnTo>
                    <a:pt x="2169541" y="2316480"/>
                  </a:lnTo>
                  <a:lnTo>
                    <a:pt x="2169541" y="88900"/>
                  </a:lnTo>
                  <a:lnTo>
                    <a:pt x="2169541" y="88392"/>
                  </a:lnTo>
                  <a:lnTo>
                    <a:pt x="2169541" y="71120"/>
                  </a:lnTo>
                  <a:close/>
                </a:path>
                <a:path extrusionOk="0" h="2405380" w="2240279">
                  <a:moveTo>
                    <a:pt x="2240280" y="0"/>
                  </a:moveTo>
                  <a:lnTo>
                    <a:pt x="0" y="0"/>
                  </a:lnTo>
                  <a:lnTo>
                    <a:pt x="0" y="53340"/>
                  </a:lnTo>
                  <a:lnTo>
                    <a:pt x="0" y="2352040"/>
                  </a:lnTo>
                  <a:lnTo>
                    <a:pt x="0" y="2405380"/>
                  </a:lnTo>
                  <a:lnTo>
                    <a:pt x="2240280" y="2405380"/>
                  </a:lnTo>
                  <a:lnTo>
                    <a:pt x="2240280" y="2352040"/>
                  </a:lnTo>
                  <a:lnTo>
                    <a:pt x="53086" y="2352040"/>
                  </a:lnTo>
                  <a:lnTo>
                    <a:pt x="53086" y="53340"/>
                  </a:lnTo>
                  <a:lnTo>
                    <a:pt x="2187194" y="53340"/>
                  </a:lnTo>
                  <a:lnTo>
                    <a:pt x="2187194" y="2351786"/>
                  </a:lnTo>
                  <a:lnTo>
                    <a:pt x="2240280" y="2351786"/>
                  </a:lnTo>
                  <a:lnTo>
                    <a:pt x="2240280" y="53340"/>
                  </a:lnTo>
                  <a:lnTo>
                    <a:pt x="2240280" y="53086"/>
                  </a:lnTo>
                  <a:lnTo>
                    <a:pt x="224028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02" name="Google Shape;602;p23"/>
          <p:cNvGrpSpPr/>
          <p:nvPr/>
        </p:nvGrpSpPr>
        <p:grpSpPr>
          <a:xfrm>
            <a:off x="8958072" y="650239"/>
            <a:ext cx="2621280" cy="1979930"/>
            <a:chOff x="8958072" y="650239"/>
            <a:chExt cx="2621280" cy="1979930"/>
          </a:xfrm>
        </p:grpSpPr>
        <p:pic>
          <p:nvPicPr>
            <p:cNvPr id="603" name="Google Shape;603;p23"/>
            <p:cNvPicPr preferRelativeResize="0"/>
            <p:nvPr/>
          </p:nvPicPr>
          <p:blipFill rotWithShape="1">
            <a:blip r:embed="rId5">
              <a:alphaModFix/>
            </a:blip>
            <a:srcRect b="0" l="0" r="0" t="0"/>
            <a:stretch/>
          </p:blipFill>
          <p:spPr>
            <a:xfrm>
              <a:off x="9044939" y="737616"/>
              <a:ext cx="2447544" cy="1805939"/>
            </a:xfrm>
            <a:prstGeom prst="rect">
              <a:avLst/>
            </a:prstGeom>
            <a:noFill/>
            <a:ln>
              <a:noFill/>
            </a:ln>
          </p:spPr>
        </p:pic>
        <p:sp>
          <p:nvSpPr>
            <p:cNvPr id="604" name="Google Shape;604;p23"/>
            <p:cNvSpPr/>
            <p:nvPr/>
          </p:nvSpPr>
          <p:spPr>
            <a:xfrm>
              <a:off x="8958072" y="650239"/>
              <a:ext cx="2621280" cy="1979930"/>
            </a:xfrm>
            <a:custGeom>
              <a:rect b="b" l="l" r="r" t="t"/>
              <a:pathLst>
                <a:path extrusionOk="0" h="1979930" w="2621279">
                  <a:moveTo>
                    <a:pt x="2550541" y="71120"/>
                  </a:moveTo>
                  <a:lnTo>
                    <a:pt x="70739" y="71120"/>
                  </a:lnTo>
                  <a:lnTo>
                    <a:pt x="70739" y="88900"/>
                  </a:lnTo>
                  <a:lnTo>
                    <a:pt x="70739" y="1892300"/>
                  </a:lnTo>
                  <a:lnTo>
                    <a:pt x="70739" y="1910080"/>
                  </a:lnTo>
                  <a:lnTo>
                    <a:pt x="2550541" y="1910080"/>
                  </a:lnTo>
                  <a:lnTo>
                    <a:pt x="2550541" y="1892300"/>
                  </a:lnTo>
                  <a:lnTo>
                    <a:pt x="88392" y="1892300"/>
                  </a:lnTo>
                  <a:lnTo>
                    <a:pt x="88392" y="88900"/>
                  </a:lnTo>
                  <a:lnTo>
                    <a:pt x="2532888" y="88900"/>
                  </a:lnTo>
                  <a:lnTo>
                    <a:pt x="2532888" y="1891792"/>
                  </a:lnTo>
                  <a:lnTo>
                    <a:pt x="2550541" y="1891792"/>
                  </a:lnTo>
                  <a:lnTo>
                    <a:pt x="2550541" y="88900"/>
                  </a:lnTo>
                  <a:lnTo>
                    <a:pt x="2550541" y="71120"/>
                  </a:lnTo>
                  <a:close/>
                </a:path>
                <a:path extrusionOk="0" h="1979930" w="2621279">
                  <a:moveTo>
                    <a:pt x="2621280" y="0"/>
                  </a:moveTo>
                  <a:lnTo>
                    <a:pt x="0" y="0"/>
                  </a:lnTo>
                  <a:lnTo>
                    <a:pt x="0" y="53340"/>
                  </a:lnTo>
                  <a:lnTo>
                    <a:pt x="0" y="1926590"/>
                  </a:lnTo>
                  <a:lnTo>
                    <a:pt x="0" y="1979930"/>
                  </a:lnTo>
                  <a:lnTo>
                    <a:pt x="2621280" y="1979930"/>
                  </a:lnTo>
                  <a:lnTo>
                    <a:pt x="2621280" y="1927098"/>
                  </a:lnTo>
                  <a:lnTo>
                    <a:pt x="2621280" y="1926590"/>
                  </a:lnTo>
                  <a:lnTo>
                    <a:pt x="2621280" y="53594"/>
                  </a:lnTo>
                  <a:lnTo>
                    <a:pt x="2568194" y="53594"/>
                  </a:lnTo>
                  <a:lnTo>
                    <a:pt x="2568194" y="1926590"/>
                  </a:lnTo>
                  <a:lnTo>
                    <a:pt x="53086" y="1926590"/>
                  </a:lnTo>
                  <a:lnTo>
                    <a:pt x="53086" y="53340"/>
                  </a:lnTo>
                  <a:lnTo>
                    <a:pt x="2621280" y="53340"/>
                  </a:lnTo>
                  <a:lnTo>
                    <a:pt x="262128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05" name="Google Shape;605;p23"/>
          <p:cNvGrpSpPr/>
          <p:nvPr/>
        </p:nvGrpSpPr>
        <p:grpSpPr>
          <a:xfrm>
            <a:off x="6960108" y="2893059"/>
            <a:ext cx="1856739" cy="2631440"/>
            <a:chOff x="6960108" y="2893059"/>
            <a:chExt cx="1856739" cy="2631440"/>
          </a:xfrm>
        </p:grpSpPr>
        <p:pic>
          <p:nvPicPr>
            <p:cNvPr id="606" name="Google Shape;606;p23"/>
            <p:cNvPicPr preferRelativeResize="0"/>
            <p:nvPr/>
          </p:nvPicPr>
          <p:blipFill rotWithShape="1">
            <a:blip r:embed="rId6">
              <a:alphaModFix/>
            </a:blip>
            <a:srcRect b="0" l="0" r="0" t="0"/>
            <a:stretch/>
          </p:blipFill>
          <p:spPr>
            <a:xfrm>
              <a:off x="7046975" y="2979420"/>
              <a:ext cx="1682496" cy="2458211"/>
            </a:xfrm>
            <a:prstGeom prst="rect">
              <a:avLst/>
            </a:prstGeom>
            <a:noFill/>
            <a:ln>
              <a:noFill/>
            </a:ln>
          </p:spPr>
        </p:pic>
        <p:sp>
          <p:nvSpPr>
            <p:cNvPr id="607" name="Google Shape;607;p23"/>
            <p:cNvSpPr/>
            <p:nvPr/>
          </p:nvSpPr>
          <p:spPr>
            <a:xfrm>
              <a:off x="6960108" y="2893059"/>
              <a:ext cx="1856739" cy="2631440"/>
            </a:xfrm>
            <a:custGeom>
              <a:rect b="b" l="l" r="r" t="t"/>
              <a:pathLst>
                <a:path extrusionOk="0" h="2631440" w="1856740">
                  <a:moveTo>
                    <a:pt x="1785493" y="69850"/>
                  </a:moveTo>
                  <a:lnTo>
                    <a:pt x="70739" y="69850"/>
                  </a:lnTo>
                  <a:lnTo>
                    <a:pt x="70739" y="87630"/>
                  </a:lnTo>
                  <a:lnTo>
                    <a:pt x="70739" y="2542540"/>
                  </a:lnTo>
                  <a:lnTo>
                    <a:pt x="70739" y="2560320"/>
                  </a:lnTo>
                  <a:lnTo>
                    <a:pt x="1785493" y="2560320"/>
                  </a:lnTo>
                  <a:lnTo>
                    <a:pt x="1785493" y="2543060"/>
                  </a:lnTo>
                  <a:lnTo>
                    <a:pt x="1785493" y="2542540"/>
                  </a:lnTo>
                  <a:lnTo>
                    <a:pt x="1785493" y="87884"/>
                  </a:lnTo>
                  <a:lnTo>
                    <a:pt x="1767840" y="87884"/>
                  </a:lnTo>
                  <a:lnTo>
                    <a:pt x="1767840" y="2542540"/>
                  </a:lnTo>
                  <a:lnTo>
                    <a:pt x="88392" y="2542540"/>
                  </a:lnTo>
                  <a:lnTo>
                    <a:pt x="88392" y="87630"/>
                  </a:lnTo>
                  <a:lnTo>
                    <a:pt x="1785493" y="87630"/>
                  </a:lnTo>
                  <a:lnTo>
                    <a:pt x="1785493" y="69850"/>
                  </a:lnTo>
                  <a:close/>
                </a:path>
                <a:path extrusionOk="0" h="2631440" w="1856740">
                  <a:moveTo>
                    <a:pt x="1856232" y="0"/>
                  </a:moveTo>
                  <a:lnTo>
                    <a:pt x="0" y="0"/>
                  </a:lnTo>
                  <a:lnTo>
                    <a:pt x="0" y="52070"/>
                  </a:lnTo>
                  <a:lnTo>
                    <a:pt x="0" y="2578100"/>
                  </a:lnTo>
                  <a:lnTo>
                    <a:pt x="0" y="2631440"/>
                  </a:lnTo>
                  <a:lnTo>
                    <a:pt x="1856232" y="2631440"/>
                  </a:lnTo>
                  <a:lnTo>
                    <a:pt x="1856232" y="2578354"/>
                  </a:lnTo>
                  <a:lnTo>
                    <a:pt x="1856232" y="2578100"/>
                  </a:lnTo>
                  <a:lnTo>
                    <a:pt x="1856232" y="52578"/>
                  </a:lnTo>
                  <a:lnTo>
                    <a:pt x="1803146" y="52578"/>
                  </a:lnTo>
                  <a:lnTo>
                    <a:pt x="1803146" y="2578100"/>
                  </a:lnTo>
                  <a:lnTo>
                    <a:pt x="53086" y="2578100"/>
                  </a:lnTo>
                  <a:lnTo>
                    <a:pt x="53086" y="52070"/>
                  </a:lnTo>
                  <a:lnTo>
                    <a:pt x="1856232" y="52070"/>
                  </a:lnTo>
                  <a:lnTo>
                    <a:pt x="1856232"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608" name="Google Shape;608;p23"/>
          <p:cNvPicPr preferRelativeResize="0"/>
          <p:nvPr/>
        </p:nvPicPr>
        <p:blipFill rotWithShape="1">
          <a:blip r:embed="rId7">
            <a:alphaModFix/>
          </a:blip>
          <a:srcRect b="0" l="0" r="0" t="0"/>
          <a:stretch/>
        </p:blipFill>
        <p:spPr>
          <a:xfrm>
            <a:off x="7048500" y="2069592"/>
            <a:ext cx="1513331" cy="646176"/>
          </a:xfrm>
          <a:prstGeom prst="rect">
            <a:avLst/>
          </a:prstGeom>
          <a:noFill/>
          <a:ln>
            <a:noFill/>
          </a:ln>
        </p:spPr>
      </p:pic>
      <p:sp>
        <p:nvSpPr>
          <p:cNvPr id="609" name="Google Shape;609;p23"/>
          <p:cNvSpPr txBox="1"/>
          <p:nvPr>
            <p:ph type="title"/>
          </p:nvPr>
        </p:nvSpPr>
        <p:spPr>
          <a:xfrm>
            <a:off x="214680" y="448513"/>
            <a:ext cx="3342640" cy="1489710"/>
          </a:xfrm>
          <a:prstGeom prst="rect">
            <a:avLst/>
          </a:prstGeom>
          <a:noFill/>
          <a:ln>
            <a:noFill/>
          </a:ln>
        </p:spPr>
        <p:txBody>
          <a:bodyPr anchorCtr="0" anchor="t" bIns="0" lIns="0" spcFirstLastPara="1" rIns="0" wrap="square" tIns="13325">
            <a:spAutoFit/>
          </a:bodyPr>
          <a:lstStyle/>
          <a:p>
            <a:pPr indent="0" lvl="0" marL="12065" marR="5080" rtl="0" algn="ctr">
              <a:lnSpc>
                <a:spcPct val="100000"/>
              </a:lnSpc>
              <a:spcBef>
                <a:spcPts val="0"/>
              </a:spcBef>
              <a:spcAft>
                <a:spcPts val="0"/>
              </a:spcAft>
              <a:buNone/>
            </a:pPr>
            <a:r>
              <a:rPr lang="en-US">
                <a:solidFill>
                  <a:srgbClr val="001F5F"/>
                </a:solidFill>
              </a:rPr>
              <a:t>HOW CAN AIDS TO  TRADE MAKE A  DIFFERENCE?</a:t>
            </a:r>
            <a:endParaRPr/>
          </a:p>
        </p:txBody>
      </p:sp>
      <p:sp>
        <p:nvSpPr>
          <p:cNvPr id="610" name="Google Shape;610;p23"/>
          <p:cNvSpPr/>
          <p:nvPr/>
        </p:nvSpPr>
        <p:spPr>
          <a:xfrm>
            <a:off x="484631" y="1955292"/>
            <a:ext cx="6093460" cy="3571240"/>
          </a:xfrm>
          <a:custGeom>
            <a:rect b="b" l="l" r="r" t="t"/>
            <a:pathLst>
              <a:path extrusionOk="0" h="3571240" w="6093459">
                <a:moveTo>
                  <a:pt x="6092952" y="0"/>
                </a:moveTo>
                <a:lnTo>
                  <a:pt x="0" y="0"/>
                </a:lnTo>
                <a:lnTo>
                  <a:pt x="0" y="3570732"/>
                </a:lnTo>
                <a:lnTo>
                  <a:pt x="6092952" y="3570732"/>
                </a:lnTo>
                <a:lnTo>
                  <a:pt x="6092952" y="0"/>
                </a:lnTo>
                <a:close/>
              </a:path>
            </a:pathLst>
          </a:custGeom>
          <a:solidFill>
            <a:srgbClr val="F5B36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1" name="Google Shape;611;p23"/>
          <p:cNvSpPr txBox="1"/>
          <p:nvPr/>
        </p:nvSpPr>
        <p:spPr>
          <a:xfrm>
            <a:off x="575462" y="1985010"/>
            <a:ext cx="5925185" cy="1183640"/>
          </a:xfrm>
          <a:prstGeom prst="rect">
            <a:avLst/>
          </a:prstGeom>
          <a:noFill/>
          <a:ln>
            <a:noFill/>
          </a:ln>
        </p:spPr>
        <p:txBody>
          <a:bodyPr anchorCtr="0" anchor="t" bIns="0" lIns="0" spcFirstLastPara="1" rIns="0" wrap="square" tIns="12050">
            <a:spAutoFit/>
          </a:bodyPr>
          <a:lstStyle/>
          <a:p>
            <a:pPr indent="0" lvl="0" marL="0" marR="5080" rtl="0" algn="just">
              <a:lnSpc>
                <a:spcPct val="100000"/>
              </a:lnSpc>
              <a:spcBef>
                <a:spcPts val="0"/>
              </a:spcBef>
              <a:spcAft>
                <a:spcPts val="0"/>
              </a:spcAft>
              <a:buNone/>
            </a:pPr>
            <a:r>
              <a:rPr lang="en-US" sz="1900">
                <a:solidFill>
                  <a:schemeClr val="dk1"/>
                </a:solidFill>
                <a:latin typeface="Helvetica Neue"/>
                <a:ea typeface="Helvetica Neue"/>
                <a:cs typeface="Helvetica Neue"/>
                <a:sym typeface="Helvetica Neue"/>
              </a:rPr>
              <a:t>“Foreign Trade has already been a reason why inflation  has been low", This statement by Tin Bishop plainly shows  that foreign trade as well as aids to trade have a positive  effect on the world and its economy. Foreign aid benefits</a:t>
            </a:r>
            <a:endParaRPr sz="1900">
              <a:solidFill>
                <a:schemeClr val="dk1"/>
              </a:solidFill>
              <a:latin typeface="Helvetica Neue"/>
              <a:ea typeface="Helvetica Neue"/>
              <a:cs typeface="Helvetica Neue"/>
              <a:sym typeface="Helvetica Neue"/>
            </a:endParaRPr>
          </a:p>
        </p:txBody>
      </p:sp>
      <p:sp>
        <p:nvSpPr>
          <p:cNvPr id="612" name="Google Shape;612;p23"/>
          <p:cNvSpPr txBox="1"/>
          <p:nvPr/>
        </p:nvSpPr>
        <p:spPr>
          <a:xfrm>
            <a:off x="575462" y="3143249"/>
            <a:ext cx="4485640" cy="604520"/>
          </a:xfrm>
          <a:prstGeom prst="rect">
            <a:avLst/>
          </a:prstGeom>
          <a:noFill/>
          <a:ln>
            <a:noFill/>
          </a:ln>
        </p:spPr>
        <p:txBody>
          <a:bodyPr anchorCtr="0" anchor="t" bIns="0" lIns="0" spcFirstLastPara="1" rIns="0" wrap="square" tIns="12050">
            <a:spAutoFit/>
          </a:bodyPr>
          <a:lstStyle/>
          <a:p>
            <a:pPr indent="0" lvl="0" marL="0" marR="5080" rtl="0" algn="l">
              <a:lnSpc>
                <a:spcPct val="100000"/>
              </a:lnSpc>
              <a:spcBef>
                <a:spcPts val="0"/>
              </a:spcBef>
              <a:spcAft>
                <a:spcPts val="0"/>
              </a:spcAft>
              <a:buNone/>
            </a:pPr>
            <a:r>
              <a:rPr lang="en-US" sz="1900">
                <a:solidFill>
                  <a:schemeClr val="dk1"/>
                </a:solidFill>
                <a:latin typeface="Helvetica Neue"/>
                <a:ea typeface="Helvetica Neue"/>
                <a:cs typeface="Helvetica Neue"/>
                <a:sym typeface="Helvetica Neue"/>
              </a:rPr>
              <a:t>the	domestic		economy	at	the	same  international	one.	Foreign	 aid		creates</a:t>
            </a:r>
            <a:endParaRPr sz="1900">
              <a:solidFill>
                <a:schemeClr val="dk1"/>
              </a:solidFill>
              <a:latin typeface="Helvetica Neue"/>
              <a:ea typeface="Helvetica Neue"/>
              <a:cs typeface="Helvetica Neue"/>
              <a:sym typeface="Helvetica Neue"/>
            </a:endParaRPr>
          </a:p>
        </p:txBody>
      </p:sp>
      <p:sp>
        <p:nvSpPr>
          <p:cNvPr id="613" name="Google Shape;613;p23"/>
          <p:cNvSpPr txBox="1"/>
          <p:nvPr/>
        </p:nvSpPr>
        <p:spPr>
          <a:xfrm>
            <a:off x="5064252" y="3143249"/>
            <a:ext cx="1435735" cy="604520"/>
          </a:xfrm>
          <a:prstGeom prst="rect">
            <a:avLst/>
          </a:prstGeom>
          <a:noFill/>
          <a:ln>
            <a:noFill/>
          </a:ln>
        </p:spPr>
        <p:txBody>
          <a:bodyPr anchorCtr="0" anchor="t" bIns="0" lIns="0" spcFirstLastPara="1" rIns="0" wrap="square" tIns="12050">
            <a:spAutoFit/>
          </a:bodyPr>
          <a:lstStyle/>
          <a:p>
            <a:pPr indent="-231140" lvl="0" marL="231140" marR="5080" rtl="0" algn="l">
              <a:lnSpc>
                <a:spcPct val="100000"/>
              </a:lnSpc>
              <a:spcBef>
                <a:spcPts val="0"/>
              </a:spcBef>
              <a:spcAft>
                <a:spcPts val="0"/>
              </a:spcAft>
              <a:buNone/>
            </a:pPr>
            <a:r>
              <a:rPr lang="en-US" sz="1900">
                <a:solidFill>
                  <a:schemeClr val="dk1"/>
                </a:solidFill>
                <a:latin typeface="Helvetica Neue"/>
                <a:ea typeface="Helvetica Neue"/>
                <a:cs typeface="Helvetica Neue"/>
                <a:sym typeface="Helvetica Neue"/>
              </a:rPr>
              <a:t>time		as	the  a	stronger</a:t>
            </a:r>
            <a:endParaRPr sz="1900">
              <a:solidFill>
                <a:schemeClr val="dk1"/>
              </a:solidFill>
              <a:latin typeface="Helvetica Neue"/>
              <a:ea typeface="Helvetica Neue"/>
              <a:cs typeface="Helvetica Neue"/>
              <a:sym typeface="Helvetica Neue"/>
            </a:endParaRPr>
          </a:p>
        </p:txBody>
      </p:sp>
      <p:grpSp>
        <p:nvGrpSpPr>
          <p:cNvPr id="614" name="Google Shape;614;p23"/>
          <p:cNvGrpSpPr/>
          <p:nvPr/>
        </p:nvGrpSpPr>
        <p:grpSpPr>
          <a:xfrm>
            <a:off x="92964" y="39623"/>
            <a:ext cx="6583679" cy="1915668"/>
            <a:chOff x="92964" y="39623"/>
            <a:chExt cx="6583679" cy="1915668"/>
          </a:xfrm>
        </p:grpSpPr>
        <p:pic>
          <p:nvPicPr>
            <p:cNvPr id="615" name="Google Shape;615;p23"/>
            <p:cNvPicPr preferRelativeResize="0"/>
            <p:nvPr/>
          </p:nvPicPr>
          <p:blipFill rotWithShape="1">
            <a:blip r:embed="rId8">
              <a:alphaModFix/>
            </a:blip>
            <a:srcRect b="0" l="0" r="0" t="0"/>
            <a:stretch/>
          </p:blipFill>
          <p:spPr>
            <a:xfrm>
              <a:off x="3628643" y="227076"/>
              <a:ext cx="3048000" cy="1728215"/>
            </a:xfrm>
            <a:prstGeom prst="rect">
              <a:avLst/>
            </a:prstGeom>
            <a:noFill/>
            <a:ln>
              <a:noFill/>
            </a:ln>
          </p:spPr>
        </p:pic>
        <p:pic>
          <p:nvPicPr>
            <p:cNvPr id="616" name="Google Shape;616;p23"/>
            <p:cNvPicPr preferRelativeResize="0"/>
            <p:nvPr/>
          </p:nvPicPr>
          <p:blipFill rotWithShape="1">
            <a:blip r:embed="rId9">
              <a:alphaModFix/>
            </a:blip>
            <a:srcRect b="0" l="0" r="0" t="0"/>
            <a:stretch/>
          </p:blipFill>
          <p:spPr>
            <a:xfrm>
              <a:off x="92964" y="39623"/>
              <a:ext cx="883919" cy="524255"/>
            </a:xfrm>
            <a:prstGeom prst="rect">
              <a:avLst/>
            </a:prstGeom>
            <a:noFill/>
            <a:ln>
              <a:noFill/>
            </a:ln>
          </p:spPr>
        </p:pic>
      </p:grpSp>
      <p:sp>
        <p:nvSpPr>
          <p:cNvPr id="617" name="Google Shape;617;p23"/>
          <p:cNvSpPr txBox="1"/>
          <p:nvPr/>
        </p:nvSpPr>
        <p:spPr>
          <a:xfrm>
            <a:off x="575462" y="3722623"/>
            <a:ext cx="5925185" cy="1792605"/>
          </a:xfrm>
          <a:prstGeom prst="rect">
            <a:avLst/>
          </a:prstGeom>
          <a:noFill/>
          <a:ln>
            <a:noFill/>
          </a:ln>
        </p:spPr>
        <p:txBody>
          <a:bodyPr anchorCtr="0" anchor="t" bIns="0" lIns="0" spcFirstLastPara="1" rIns="0" wrap="square" tIns="12050">
            <a:spAutoFit/>
          </a:bodyPr>
          <a:lstStyle/>
          <a:p>
            <a:pPr indent="0" lvl="0" marL="0" marR="5080" rtl="0" algn="just">
              <a:lnSpc>
                <a:spcPct val="100000"/>
              </a:lnSpc>
              <a:spcBef>
                <a:spcPts val="0"/>
              </a:spcBef>
              <a:spcAft>
                <a:spcPts val="0"/>
              </a:spcAft>
              <a:buNone/>
            </a:pPr>
            <a:r>
              <a:rPr lang="en-US" sz="1900">
                <a:solidFill>
                  <a:schemeClr val="dk1"/>
                </a:solidFill>
                <a:latin typeface="Helvetica Neue"/>
                <a:ea typeface="Helvetica Neue"/>
                <a:cs typeface="Helvetica Neue"/>
                <a:sym typeface="Helvetica Neue"/>
              </a:rPr>
              <a:t>relationship for all the parties involved in the transaction,  no matter what their culture , language , religion is.  Foreign aid provides economic opportunities for the giver  and the recipient. It can offer agricultural improvements.</a:t>
            </a:r>
            <a:endParaRPr sz="1900">
              <a:solidFill>
                <a:schemeClr val="dk1"/>
              </a:solidFill>
              <a:latin typeface="Helvetica Neue"/>
              <a:ea typeface="Helvetica Neue"/>
              <a:cs typeface="Helvetica Neue"/>
              <a:sym typeface="Helvetica Neue"/>
            </a:endParaRPr>
          </a:p>
          <a:p>
            <a:pPr indent="0" lvl="0" marL="161925" marR="0" rtl="0" algn="ctr">
              <a:lnSpc>
                <a:spcPct val="100000"/>
              </a:lnSpc>
              <a:spcBef>
                <a:spcPts val="955"/>
              </a:spcBef>
              <a:spcAft>
                <a:spcPts val="0"/>
              </a:spcAft>
              <a:buNone/>
            </a:pPr>
            <a:r>
              <a:rPr lang="en-US" sz="3200">
                <a:solidFill>
                  <a:srgbClr val="001F5F"/>
                </a:solidFill>
                <a:latin typeface="Times New Roman"/>
                <a:ea typeface="Times New Roman"/>
                <a:cs typeface="Times New Roman"/>
                <a:sym typeface="Times New Roman"/>
              </a:rPr>
              <a:t>RISK IS EVERYTHING!</a:t>
            </a:r>
            <a:endParaRPr sz="3200">
              <a:solidFill>
                <a:schemeClr val="dk1"/>
              </a:solidFill>
              <a:latin typeface="Times New Roman"/>
              <a:ea typeface="Times New Roman"/>
              <a:cs typeface="Times New Roman"/>
              <a:sym typeface="Times New Roman"/>
            </a:endParaRPr>
          </a:p>
        </p:txBody>
      </p:sp>
      <p:sp>
        <p:nvSpPr>
          <p:cNvPr id="618" name="Google Shape;618;p23"/>
          <p:cNvSpPr txBox="1"/>
          <p:nvPr/>
        </p:nvSpPr>
        <p:spPr>
          <a:xfrm>
            <a:off x="9598532" y="5668162"/>
            <a:ext cx="1835150"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CLASS-XI</a:t>
            </a:r>
            <a:endParaRPr sz="4000">
              <a:solidFill>
                <a:schemeClr val="dk1"/>
              </a:solidFill>
              <a:latin typeface="Impact"/>
              <a:ea typeface="Impact"/>
              <a:cs typeface="Impact"/>
              <a:sym typeface="Impact"/>
            </a:endParaRPr>
          </a:p>
        </p:txBody>
      </p:sp>
      <p:pic>
        <p:nvPicPr>
          <p:cNvPr id="619" name="Google Shape;619;p23"/>
          <p:cNvPicPr preferRelativeResize="0"/>
          <p:nvPr/>
        </p:nvPicPr>
        <p:blipFill rotWithShape="1">
          <a:blip r:embed="rId10">
            <a:alphaModFix/>
          </a:blip>
          <a:srcRect b="0" l="0" r="0" t="0"/>
          <a:stretch/>
        </p:blipFill>
        <p:spPr>
          <a:xfrm>
            <a:off x="10482071" y="0"/>
            <a:ext cx="1056131" cy="739139"/>
          </a:xfrm>
          <a:prstGeom prst="rect">
            <a:avLst/>
          </a:prstGeom>
          <a:noFill/>
          <a:ln>
            <a:noFill/>
          </a:ln>
        </p:spPr>
      </p:pic>
      <p:pic>
        <p:nvPicPr>
          <p:cNvPr id="620" name="Google Shape;620;p23"/>
          <p:cNvPicPr preferRelativeResize="0"/>
          <p:nvPr/>
        </p:nvPicPr>
        <p:blipFill rotWithShape="1">
          <a:blip r:embed="rId11">
            <a:alphaModFix/>
          </a:blip>
          <a:srcRect b="0" l="0" r="0" t="0"/>
          <a:stretch/>
        </p:blipFill>
        <p:spPr>
          <a:xfrm>
            <a:off x="379475" y="5710428"/>
            <a:ext cx="7853172" cy="679704"/>
          </a:xfrm>
          <a:prstGeom prst="rect">
            <a:avLst/>
          </a:prstGeom>
          <a:noFill/>
          <a:ln>
            <a:noFill/>
          </a:ln>
        </p:spPr>
      </p:pic>
      <p:sp>
        <p:nvSpPr>
          <p:cNvPr id="621" name="Google Shape;621;p23"/>
          <p:cNvSpPr txBox="1"/>
          <p:nvPr/>
        </p:nvSpPr>
        <p:spPr>
          <a:xfrm>
            <a:off x="562762" y="5776671"/>
            <a:ext cx="7471409" cy="3911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Lucida Sans"/>
                <a:ea typeface="Lucida Sans"/>
                <a:cs typeface="Lucida Sans"/>
                <a:sym typeface="Lucida Sans"/>
              </a:rPr>
              <a:t>Study hard, Do good and the good life will follow.</a:t>
            </a:r>
            <a:endParaRPr sz="2400">
              <a:solidFill>
                <a:schemeClr val="dk1"/>
              </a:solidFill>
              <a:latin typeface="Lucida Sans"/>
              <a:ea typeface="Lucida Sans"/>
              <a:cs typeface="Lucida Sans"/>
              <a:sym typeface="Lucida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pic>
        <p:nvPicPr>
          <p:cNvPr id="626" name="Google Shape;626;p24"/>
          <p:cNvPicPr preferRelativeResize="0"/>
          <p:nvPr/>
        </p:nvPicPr>
        <p:blipFill rotWithShape="1">
          <a:blip r:embed="rId3">
            <a:alphaModFix/>
          </a:blip>
          <a:srcRect b="0" l="0" r="0" t="0"/>
          <a:stretch/>
        </p:blipFill>
        <p:spPr>
          <a:xfrm>
            <a:off x="158495" y="801624"/>
            <a:ext cx="3433572" cy="4491228"/>
          </a:xfrm>
          <a:prstGeom prst="rect">
            <a:avLst/>
          </a:prstGeom>
          <a:noFill/>
          <a:ln>
            <a:noFill/>
          </a:ln>
        </p:spPr>
      </p:pic>
      <p:sp>
        <p:nvSpPr>
          <p:cNvPr id="627" name="Google Shape;627;p24"/>
          <p:cNvSpPr txBox="1"/>
          <p:nvPr/>
        </p:nvSpPr>
        <p:spPr>
          <a:xfrm>
            <a:off x="9404350" y="5883655"/>
            <a:ext cx="1351915" cy="3911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Impact"/>
                <a:ea typeface="Impact"/>
                <a:cs typeface="Impact"/>
                <a:sym typeface="Impact"/>
              </a:rPr>
              <a:t>CLASS XI B</a:t>
            </a:r>
            <a:endParaRPr sz="2400">
              <a:solidFill>
                <a:schemeClr val="dk1"/>
              </a:solidFill>
              <a:latin typeface="Impact"/>
              <a:ea typeface="Impact"/>
              <a:cs typeface="Impact"/>
              <a:sym typeface="Impact"/>
            </a:endParaRPr>
          </a:p>
        </p:txBody>
      </p:sp>
      <p:sp>
        <p:nvSpPr>
          <p:cNvPr id="628" name="Google Shape;628;p24"/>
          <p:cNvSpPr/>
          <p:nvPr/>
        </p:nvSpPr>
        <p:spPr>
          <a:xfrm>
            <a:off x="3752088" y="1234439"/>
            <a:ext cx="4026535" cy="3961129"/>
          </a:xfrm>
          <a:custGeom>
            <a:rect b="b" l="l" r="r" t="t"/>
            <a:pathLst>
              <a:path extrusionOk="0" h="3961129" w="4026534">
                <a:moveTo>
                  <a:pt x="4026408" y="0"/>
                </a:moveTo>
                <a:lnTo>
                  <a:pt x="0" y="0"/>
                </a:lnTo>
                <a:lnTo>
                  <a:pt x="0" y="3960876"/>
                </a:lnTo>
                <a:lnTo>
                  <a:pt x="4026408" y="3960876"/>
                </a:lnTo>
                <a:lnTo>
                  <a:pt x="4026408" y="0"/>
                </a:lnTo>
                <a:close/>
              </a:path>
            </a:pathLst>
          </a:custGeom>
          <a:solidFill>
            <a:srgbClr val="FF99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9" name="Google Shape;629;p24"/>
          <p:cNvSpPr txBox="1"/>
          <p:nvPr/>
        </p:nvSpPr>
        <p:spPr>
          <a:xfrm>
            <a:off x="3830573" y="1237725"/>
            <a:ext cx="3870960" cy="3869054"/>
          </a:xfrm>
          <a:prstGeom prst="rect">
            <a:avLst/>
          </a:prstGeom>
          <a:noFill/>
          <a:ln>
            <a:noFill/>
          </a:ln>
        </p:spPr>
        <p:txBody>
          <a:bodyPr anchorCtr="0" anchor="t" bIns="0" lIns="0" spcFirstLastPara="1" rIns="0" wrap="square" tIns="33000">
            <a:spAutoFit/>
          </a:bodyPr>
          <a:lstStyle/>
          <a:p>
            <a:pPr indent="0" lvl="0" marL="0" marR="0" rtl="0" algn="ctr">
              <a:lnSpc>
                <a:spcPct val="100000"/>
              </a:lnSpc>
              <a:spcBef>
                <a:spcPts val="0"/>
              </a:spcBef>
              <a:spcAft>
                <a:spcPts val="0"/>
              </a:spcAft>
              <a:buNone/>
            </a:pPr>
            <a:r>
              <a:rPr b="1" lang="en-US" sz="1800" u="sng">
                <a:solidFill>
                  <a:schemeClr val="dk1"/>
                </a:solidFill>
                <a:latin typeface="Calibri"/>
                <a:ea typeface="Calibri"/>
                <a:cs typeface="Calibri"/>
                <a:sym typeface="Calibri"/>
              </a:rPr>
              <a:t> PRESENTATION ON ELECTORAL BOARD</a:t>
            </a:r>
            <a:endParaRPr sz="1800">
              <a:solidFill>
                <a:schemeClr val="dk1"/>
              </a:solidFill>
              <a:latin typeface="Calibri"/>
              <a:ea typeface="Calibri"/>
              <a:cs typeface="Calibri"/>
              <a:sym typeface="Calibri"/>
            </a:endParaRPr>
          </a:p>
          <a:p>
            <a:pPr indent="0" lvl="0" marL="0" marR="0" rtl="0" algn="ctr">
              <a:lnSpc>
                <a:spcPct val="100000"/>
              </a:lnSpc>
              <a:spcBef>
                <a:spcPts val="155"/>
              </a:spcBef>
              <a:spcAft>
                <a:spcPts val="0"/>
              </a:spcAft>
              <a:buNone/>
            </a:pPr>
            <a:r>
              <a:rPr b="1" i="1" lang="en-US" sz="1800" u="sng">
                <a:solidFill>
                  <a:schemeClr val="dk1"/>
                </a:solidFill>
                <a:latin typeface="Calibri"/>
                <a:ea typeface="Calibri"/>
                <a:cs typeface="Calibri"/>
                <a:sym typeface="Calibri"/>
              </a:rPr>
              <a:t>The right to vote doesn’t give you power</a:t>
            </a:r>
            <a:endParaRPr sz="1800">
              <a:solidFill>
                <a:schemeClr val="dk1"/>
              </a:solidFill>
              <a:latin typeface="Calibri"/>
              <a:ea typeface="Calibri"/>
              <a:cs typeface="Calibri"/>
              <a:sym typeface="Calibri"/>
            </a:endParaRPr>
          </a:p>
          <a:p>
            <a:pPr indent="0" lvl="0" marL="0" marR="0" rtl="0" algn="ctr">
              <a:lnSpc>
                <a:spcPct val="100000"/>
              </a:lnSpc>
              <a:spcBef>
                <a:spcPts val="160"/>
              </a:spcBef>
              <a:spcAft>
                <a:spcPts val="0"/>
              </a:spcAft>
              <a:buNone/>
            </a:pPr>
            <a:r>
              <a:rPr b="1" i="1" lang="en-US" sz="1800" u="sng">
                <a:solidFill>
                  <a:schemeClr val="dk1"/>
                </a:solidFill>
                <a:latin typeface="Calibri"/>
                <a:ea typeface="Calibri"/>
                <a:cs typeface="Calibri"/>
                <a:sym typeface="Calibri"/>
              </a:rPr>
              <a:t>; Power gives you the right to vote</a:t>
            </a:r>
            <a:endParaRPr sz="1800">
              <a:solidFill>
                <a:schemeClr val="dk1"/>
              </a:solidFill>
              <a:latin typeface="Calibri"/>
              <a:ea typeface="Calibri"/>
              <a:cs typeface="Calibri"/>
              <a:sym typeface="Calibri"/>
            </a:endParaRPr>
          </a:p>
          <a:p>
            <a:pPr indent="0" lvl="0" marL="12700" marR="5080" rtl="0" algn="just">
              <a:lnSpc>
                <a:spcPct val="107100"/>
              </a:lnSpc>
              <a:spcBef>
                <a:spcPts val="865"/>
              </a:spcBef>
              <a:spcAft>
                <a:spcPts val="0"/>
              </a:spcAft>
              <a:buNone/>
            </a:pPr>
            <a:r>
              <a:rPr lang="en-US" sz="1200">
                <a:solidFill>
                  <a:schemeClr val="dk1"/>
                </a:solidFill>
                <a:latin typeface="Arial"/>
                <a:ea typeface="Arial"/>
                <a:cs typeface="Arial"/>
                <a:sym typeface="Arial"/>
              </a:rPr>
              <a:t>Voting is the biggest power a citizen holds. To spread the  importance and awareness about the same, students of  class XI B gave a presentation on the ‘’Right to Vote’’.</a:t>
            </a:r>
            <a:endParaRPr sz="1200">
              <a:solidFill>
                <a:schemeClr val="dk1"/>
              </a:solidFill>
              <a:latin typeface="Arial"/>
              <a:ea typeface="Arial"/>
              <a:cs typeface="Arial"/>
              <a:sym typeface="Arial"/>
            </a:endParaRPr>
          </a:p>
          <a:p>
            <a:pPr indent="0" lvl="0" marL="12700" marR="5080" rtl="0" algn="just">
              <a:lnSpc>
                <a:spcPct val="107100"/>
              </a:lnSpc>
              <a:spcBef>
                <a:spcPts val="800"/>
              </a:spcBef>
              <a:spcAft>
                <a:spcPts val="0"/>
              </a:spcAft>
              <a:buNone/>
            </a:pPr>
            <a:r>
              <a:rPr lang="en-US" sz="1200">
                <a:solidFill>
                  <a:schemeClr val="dk1"/>
                </a:solidFill>
                <a:latin typeface="Arial"/>
                <a:ea typeface="Arial"/>
                <a:cs typeface="Arial"/>
                <a:sym typeface="Arial"/>
              </a:rPr>
              <a:t>Students highlighted the significance of exercising the  Right to Vote as it is one of the pillars of democracy. It  must be a compulsive duty and must come from within.</a:t>
            </a:r>
            <a:endParaRPr sz="1200">
              <a:solidFill>
                <a:schemeClr val="dk1"/>
              </a:solidFill>
              <a:latin typeface="Arial"/>
              <a:ea typeface="Arial"/>
              <a:cs typeface="Arial"/>
              <a:sym typeface="Arial"/>
            </a:endParaRPr>
          </a:p>
          <a:p>
            <a:pPr indent="0" lvl="0" marL="12700" marR="5080" rtl="0" algn="just">
              <a:lnSpc>
                <a:spcPct val="106900"/>
              </a:lnSpc>
              <a:spcBef>
                <a:spcPts val="805"/>
              </a:spcBef>
              <a:spcAft>
                <a:spcPts val="0"/>
              </a:spcAft>
              <a:buNone/>
            </a:pPr>
            <a:r>
              <a:rPr lang="en-US" sz="1200">
                <a:solidFill>
                  <a:schemeClr val="dk1"/>
                </a:solidFill>
                <a:latin typeface="Arial"/>
                <a:ea typeface="Arial"/>
                <a:cs typeface="Arial"/>
                <a:sym typeface="Arial"/>
              </a:rPr>
              <a:t>We must remember that our vote is our voice and it  deserves to be heard. Students brought abreast the  purpose of choosing wisely to have an effective  government</a:t>
            </a:r>
            <a:endParaRPr sz="1200">
              <a:solidFill>
                <a:schemeClr val="dk1"/>
              </a:solidFill>
              <a:latin typeface="Arial"/>
              <a:ea typeface="Arial"/>
              <a:cs typeface="Arial"/>
              <a:sym typeface="Arial"/>
            </a:endParaRPr>
          </a:p>
          <a:p>
            <a:pPr indent="0" lvl="0" marL="56514" marR="52069" rtl="0" algn="ctr">
              <a:lnSpc>
                <a:spcPct val="107100"/>
              </a:lnSpc>
              <a:spcBef>
                <a:spcPts val="800"/>
              </a:spcBef>
              <a:spcAft>
                <a:spcPts val="0"/>
              </a:spcAft>
              <a:buNone/>
            </a:pPr>
            <a:r>
              <a:rPr i="1" lang="en-US" sz="1200">
                <a:solidFill>
                  <a:schemeClr val="dk1"/>
                </a:solidFill>
                <a:latin typeface="Arial"/>
                <a:ea typeface="Arial"/>
                <a:cs typeface="Arial"/>
                <a:sym typeface="Arial"/>
              </a:rPr>
              <a:t>Name of the Board Members- NARAYAN BHANDULA ,  GURBANI GILL, PAAVANI JETLI, DIYA BENIWAL,  KEOSHA JAIN, MAHIGARG, YASH BENIWAL</a:t>
            </a:r>
            <a:endParaRPr sz="1200">
              <a:solidFill>
                <a:schemeClr val="dk1"/>
              </a:solidFill>
              <a:latin typeface="Arial"/>
              <a:ea typeface="Arial"/>
              <a:cs typeface="Arial"/>
              <a:sym typeface="Arial"/>
            </a:endParaRPr>
          </a:p>
        </p:txBody>
      </p:sp>
      <p:pic>
        <p:nvPicPr>
          <p:cNvPr id="630" name="Google Shape;630;p24"/>
          <p:cNvPicPr preferRelativeResize="0"/>
          <p:nvPr/>
        </p:nvPicPr>
        <p:blipFill rotWithShape="1">
          <a:blip r:embed="rId4">
            <a:alphaModFix/>
          </a:blip>
          <a:srcRect b="0" l="0" r="0" t="0"/>
          <a:stretch/>
        </p:blipFill>
        <p:spPr>
          <a:xfrm>
            <a:off x="158495" y="103631"/>
            <a:ext cx="885444" cy="524256"/>
          </a:xfrm>
          <a:prstGeom prst="rect">
            <a:avLst/>
          </a:prstGeom>
          <a:noFill/>
          <a:ln>
            <a:noFill/>
          </a:ln>
        </p:spPr>
      </p:pic>
      <p:grpSp>
        <p:nvGrpSpPr>
          <p:cNvPr id="631" name="Google Shape;631;p24"/>
          <p:cNvGrpSpPr/>
          <p:nvPr/>
        </p:nvGrpSpPr>
        <p:grpSpPr>
          <a:xfrm>
            <a:off x="7874507" y="0"/>
            <a:ext cx="3767582" cy="5576442"/>
            <a:chOff x="7874507" y="0"/>
            <a:chExt cx="3767582" cy="5576442"/>
          </a:xfrm>
        </p:grpSpPr>
        <p:pic>
          <p:nvPicPr>
            <p:cNvPr id="632" name="Google Shape;632;p24"/>
            <p:cNvPicPr preferRelativeResize="0"/>
            <p:nvPr/>
          </p:nvPicPr>
          <p:blipFill rotWithShape="1">
            <a:blip r:embed="rId5">
              <a:alphaModFix/>
            </a:blip>
            <a:srcRect b="0" l="0" r="0" t="0"/>
            <a:stretch/>
          </p:blipFill>
          <p:spPr>
            <a:xfrm>
              <a:off x="10547603" y="0"/>
              <a:ext cx="1056131" cy="801624"/>
            </a:xfrm>
            <a:prstGeom prst="rect">
              <a:avLst/>
            </a:prstGeom>
            <a:noFill/>
            <a:ln>
              <a:noFill/>
            </a:ln>
          </p:spPr>
        </p:pic>
        <p:pic>
          <p:nvPicPr>
            <p:cNvPr id="633" name="Google Shape;633;p24"/>
            <p:cNvPicPr preferRelativeResize="0"/>
            <p:nvPr/>
          </p:nvPicPr>
          <p:blipFill rotWithShape="1">
            <a:blip r:embed="rId6">
              <a:alphaModFix/>
            </a:blip>
            <a:srcRect b="0" l="0" r="0" t="0"/>
            <a:stretch/>
          </p:blipFill>
          <p:spPr>
            <a:xfrm>
              <a:off x="9845039" y="792480"/>
              <a:ext cx="1758696" cy="2127504"/>
            </a:xfrm>
            <a:prstGeom prst="rect">
              <a:avLst/>
            </a:prstGeom>
            <a:noFill/>
            <a:ln>
              <a:noFill/>
            </a:ln>
          </p:spPr>
        </p:pic>
        <p:sp>
          <p:nvSpPr>
            <p:cNvPr id="634" name="Google Shape;634;p24"/>
            <p:cNvSpPr/>
            <p:nvPr/>
          </p:nvSpPr>
          <p:spPr>
            <a:xfrm>
              <a:off x="9806939" y="754380"/>
              <a:ext cx="1835150" cy="2204085"/>
            </a:xfrm>
            <a:custGeom>
              <a:rect b="b" l="l" r="r" t="t"/>
              <a:pathLst>
                <a:path extrusionOk="0" h="2204085" w="1835150">
                  <a:moveTo>
                    <a:pt x="0" y="2203704"/>
                  </a:moveTo>
                  <a:lnTo>
                    <a:pt x="1834896" y="2203704"/>
                  </a:lnTo>
                  <a:lnTo>
                    <a:pt x="1834896" y="0"/>
                  </a:lnTo>
                  <a:lnTo>
                    <a:pt x="0" y="0"/>
                  </a:lnTo>
                  <a:lnTo>
                    <a:pt x="0" y="2203704"/>
                  </a:lnTo>
                  <a:close/>
                </a:path>
              </a:pathLst>
            </a:custGeom>
            <a:noFill/>
            <a:ln cap="flat" cmpd="sng" w="76200">
              <a:solidFill>
                <a:srgbClr val="F5B36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635" name="Google Shape;635;p24"/>
            <p:cNvPicPr preferRelativeResize="0"/>
            <p:nvPr/>
          </p:nvPicPr>
          <p:blipFill rotWithShape="1">
            <a:blip r:embed="rId7">
              <a:alphaModFix/>
            </a:blip>
            <a:srcRect b="0" l="0" r="0" t="0"/>
            <a:stretch/>
          </p:blipFill>
          <p:spPr>
            <a:xfrm>
              <a:off x="7912607" y="801623"/>
              <a:ext cx="1697736" cy="2118360"/>
            </a:xfrm>
            <a:prstGeom prst="rect">
              <a:avLst/>
            </a:prstGeom>
            <a:noFill/>
            <a:ln>
              <a:noFill/>
            </a:ln>
          </p:spPr>
        </p:pic>
        <p:sp>
          <p:nvSpPr>
            <p:cNvPr id="636" name="Google Shape;636;p24"/>
            <p:cNvSpPr/>
            <p:nvPr/>
          </p:nvSpPr>
          <p:spPr>
            <a:xfrm>
              <a:off x="7874507" y="763523"/>
              <a:ext cx="1774189" cy="2194560"/>
            </a:xfrm>
            <a:custGeom>
              <a:rect b="b" l="l" r="r" t="t"/>
              <a:pathLst>
                <a:path extrusionOk="0" h="2194560" w="1774190">
                  <a:moveTo>
                    <a:pt x="0" y="2194560"/>
                  </a:moveTo>
                  <a:lnTo>
                    <a:pt x="1773936" y="2194560"/>
                  </a:lnTo>
                  <a:lnTo>
                    <a:pt x="1773936" y="0"/>
                  </a:lnTo>
                  <a:lnTo>
                    <a:pt x="0" y="0"/>
                  </a:lnTo>
                  <a:lnTo>
                    <a:pt x="0" y="2194560"/>
                  </a:lnTo>
                  <a:close/>
                </a:path>
              </a:pathLst>
            </a:custGeom>
            <a:noFill/>
            <a:ln cap="flat" cmpd="sng" w="76200">
              <a:solidFill>
                <a:srgbClr val="F5B36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637" name="Google Shape;637;p24"/>
            <p:cNvPicPr preferRelativeResize="0"/>
            <p:nvPr/>
          </p:nvPicPr>
          <p:blipFill rotWithShape="1">
            <a:blip r:embed="rId8">
              <a:alphaModFix/>
            </a:blip>
            <a:srcRect b="0" l="0" r="0" t="0"/>
            <a:stretch/>
          </p:blipFill>
          <p:spPr>
            <a:xfrm>
              <a:off x="7912607" y="3112007"/>
              <a:ext cx="3691128" cy="2426207"/>
            </a:xfrm>
            <a:prstGeom prst="rect">
              <a:avLst/>
            </a:prstGeom>
            <a:noFill/>
            <a:ln>
              <a:noFill/>
            </a:ln>
          </p:spPr>
        </p:pic>
        <p:sp>
          <p:nvSpPr>
            <p:cNvPr id="638" name="Google Shape;638;p24"/>
            <p:cNvSpPr/>
            <p:nvPr/>
          </p:nvSpPr>
          <p:spPr>
            <a:xfrm>
              <a:off x="7874507" y="3073907"/>
              <a:ext cx="3767454" cy="2502535"/>
            </a:xfrm>
            <a:custGeom>
              <a:rect b="b" l="l" r="r" t="t"/>
              <a:pathLst>
                <a:path extrusionOk="0" h="2502535" w="3767454">
                  <a:moveTo>
                    <a:pt x="0" y="2502407"/>
                  </a:moveTo>
                  <a:lnTo>
                    <a:pt x="3767328" y="2502407"/>
                  </a:lnTo>
                  <a:lnTo>
                    <a:pt x="3767328" y="0"/>
                  </a:lnTo>
                  <a:lnTo>
                    <a:pt x="0" y="0"/>
                  </a:lnTo>
                  <a:lnTo>
                    <a:pt x="0" y="2502407"/>
                  </a:lnTo>
                  <a:close/>
                </a:path>
              </a:pathLst>
            </a:custGeom>
            <a:noFill/>
            <a:ln cap="flat" cmpd="sng" w="76200">
              <a:solidFill>
                <a:srgbClr val="F5B36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39" name="Google Shape;639;p24"/>
          <p:cNvSpPr txBox="1"/>
          <p:nvPr/>
        </p:nvSpPr>
        <p:spPr>
          <a:xfrm>
            <a:off x="9198864" y="2798064"/>
            <a:ext cx="1348740" cy="368935"/>
          </a:xfrm>
          <a:prstGeom prst="rect">
            <a:avLst/>
          </a:prstGeom>
          <a:solidFill>
            <a:srgbClr val="F5B36F"/>
          </a:solidFill>
          <a:ln>
            <a:noFill/>
          </a:ln>
        </p:spPr>
        <p:txBody>
          <a:bodyPr anchorCtr="0" anchor="t" bIns="0" lIns="0" spcFirstLastPara="1" rIns="0" wrap="square" tIns="43800">
            <a:spAutoFit/>
          </a:bodyPr>
          <a:lstStyle/>
          <a:p>
            <a:pPr indent="0" lvl="0" marL="92710" marR="0" rtl="0" algn="l">
              <a:lnSpc>
                <a:spcPct val="100000"/>
              </a:lnSpc>
              <a:spcBef>
                <a:spcPts val="0"/>
              </a:spcBef>
              <a:spcAft>
                <a:spcPts val="0"/>
              </a:spcAft>
              <a:buNone/>
            </a:pPr>
            <a:r>
              <a:rPr lang="en-US" sz="1800">
                <a:solidFill>
                  <a:schemeClr val="dk1"/>
                </a:solidFill>
                <a:latin typeface="Impact"/>
                <a:ea typeface="Impact"/>
                <a:cs typeface="Impact"/>
                <a:sym typeface="Impact"/>
              </a:rPr>
              <a:t>Keosha Jain</a:t>
            </a:r>
            <a:endParaRPr sz="1800">
              <a:solidFill>
                <a:schemeClr val="dk1"/>
              </a:solidFill>
              <a:latin typeface="Impact"/>
              <a:ea typeface="Impact"/>
              <a:cs typeface="Impact"/>
              <a:sym typeface="Impact"/>
            </a:endParaRPr>
          </a:p>
        </p:txBody>
      </p:sp>
      <p:sp>
        <p:nvSpPr>
          <p:cNvPr id="640" name="Google Shape;640;p24"/>
          <p:cNvSpPr txBox="1"/>
          <p:nvPr>
            <p:ph type="title"/>
          </p:nvPr>
        </p:nvSpPr>
        <p:spPr>
          <a:xfrm>
            <a:off x="7690104" y="330708"/>
            <a:ext cx="3017520" cy="462280"/>
          </a:xfrm>
          <a:prstGeom prst="rect">
            <a:avLst/>
          </a:prstGeom>
          <a:solidFill>
            <a:srgbClr val="FF9900"/>
          </a:solidFill>
          <a:ln>
            <a:noFill/>
          </a:ln>
        </p:spPr>
        <p:txBody>
          <a:bodyPr anchorCtr="0" anchor="t" bIns="0" lIns="0" spcFirstLastPara="1" rIns="0" wrap="square" tIns="34275">
            <a:spAutoFit/>
          </a:bodyPr>
          <a:lstStyle/>
          <a:p>
            <a:pPr indent="0" lvl="0" marL="189230" rtl="0" algn="l">
              <a:lnSpc>
                <a:spcPct val="100000"/>
              </a:lnSpc>
              <a:spcBef>
                <a:spcPts val="0"/>
              </a:spcBef>
              <a:spcAft>
                <a:spcPts val="0"/>
              </a:spcAft>
              <a:buNone/>
            </a:pPr>
            <a:r>
              <a:rPr lang="en-US" sz="2400">
                <a:solidFill>
                  <a:srgbClr val="000000"/>
                </a:solidFill>
              </a:rPr>
              <a:t>CREATIVE CORNER</a:t>
            </a:r>
            <a:endParaRPr sz="2400"/>
          </a:p>
        </p:txBody>
      </p:sp>
      <p:pic>
        <p:nvPicPr>
          <p:cNvPr id="641" name="Google Shape;641;p24"/>
          <p:cNvPicPr preferRelativeResize="0"/>
          <p:nvPr/>
        </p:nvPicPr>
        <p:blipFill rotWithShape="1">
          <a:blip r:embed="rId9">
            <a:alphaModFix/>
          </a:blip>
          <a:srcRect b="0" l="0" r="0" t="0"/>
          <a:stretch/>
        </p:blipFill>
        <p:spPr>
          <a:xfrm>
            <a:off x="937260" y="5791200"/>
            <a:ext cx="8109204" cy="679704"/>
          </a:xfrm>
          <a:prstGeom prst="rect">
            <a:avLst/>
          </a:prstGeom>
          <a:noFill/>
          <a:ln>
            <a:noFill/>
          </a:ln>
        </p:spPr>
      </p:pic>
      <p:sp>
        <p:nvSpPr>
          <p:cNvPr id="642" name="Google Shape;642;p24"/>
          <p:cNvSpPr txBox="1"/>
          <p:nvPr/>
        </p:nvSpPr>
        <p:spPr>
          <a:xfrm>
            <a:off x="1122070" y="5857747"/>
            <a:ext cx="7727950" cy="3911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Lucida Sans"/>
                <a:ea typeface="Lucida Sans"/>
                <a:cs typeface="Lucida Sans"/>
                <a:sym typeface="Lucida Sans"/>
              </a:rPr>
              <a:t>“Learning is never done without errors and defeat.”</a:t>
            </a:r>
            <a:endParaRPr sz="2400">
              <a:solidFill>
                <a:schemeClr val="dk1"/>
              </a:solidFill>
              <a:latin typeface="Lucida Sans"/>
              <a:ea typeface="Lucida Sans"/>
              <a:cs typeface="Lucida Sans"/>
              <a:sym typeface="Lucida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grpSp>
        <p:nvGrpSpPr>
          <p:cNvPr id="647" name="Google Shape;647;p25"/>
          <p:cNvGrpSpPr/>
          <p:nvPr/>
        </p:nvGrpSpPr>
        <p:grpSpPr>
          <a:xfrm>
            <a:off x="371856" y="417575"/>
            <a:ext cx="10974324" cy="4725924"/>
            <a:chOff x="371856" y="417575"/>
            <a:chExt cx="10974324" cy="4725924"/>
          </a:xfrm>
        </p:grpSpPr>
        <p:pic>
          <p:nvPicPr>
            <p:cNvPr id="648" name="Google Shape;648;p25"/>
            <p:cNvPicPr preferRelativeResize="0"/>
            <p:nvPr/>
          </p:nvPicPr>
          <p:blipFill rotWithShape="1">
            <a:blip r:embed="rId3">
              <a:alphaModFix/>
            </a:blip>
            <a:srcRect b="0" l="0" r="0" t="0"/>
            <a:stretch/>
          </p:blipFill>
          <p:spPr>
            <a:xfrm>
              <a:off x="371856" y="417575"/>
              <a:ext cx="5356860" cy="4725924"/>
            </a:xfrm>
            <a:prstGeom prst="rect">
              <a:avLst/>
            </a:prstGeom>
            <a:noFill/>
            <a:ln>
              <a:noFill/>
            </a:ln>
          </p:spPr>
        </p:pic>
        <p:pic>
          <p:nvPicPr>
            <p:cNvPr id="649" name="Google Shape;649;p25"/>
            <p:cNvPicPr preferRelativeResize="0"/>
            <p:nvPr/>
          </p:nvPicPr>
          <p:blipFill rotWithShape="1">
            <a:blip r:embed="rId4">
              <a:alphaModFix/>
            </a:blip>
            <a:srcRect b="0" l="0" r="0" t="0"/>
            <a:stretch/>
          </p:blipFill>
          <p:spPr>
            <a:xfrm>
              <a:off x="9154668" y="897635"/>
              <a:ext cx="2191512" cy="2292095"/>
            </a:xfrm>
            <a:prstGeom prst="rect">
              <a:avLst/>
            </a:prstGeom>
            <a:noFill/>
            <a:ln>
              <a:noFill/>
            </a:ln>
          </p:spPr>
        </p:pic>
      </p:grpSp>
      <p:sp>
        <p:nvSpPr>
          <p:cNvPr id="650" name="Google Shape;650;p25"/>
          <p:cNvSpPr/>
          <p:nvPr/>
        </p:nvSpPr>
        <p:spPr>
          <a:xfrm>
            <a:off x="8927592" y="670559"/>
            <a:ext cx="2646045" cy="2654300"/>
          </a:xfrm>
          <a:custGeom>
            <a:rect b="b" l="l" r="r" t="t"/>
            <a:pathLst>
              <a:path extrusionOk="0" h="2654300" w="2646045">
                <a:moveTo>
                  <a:pt x="2462784" y="182880"/>
                </a:moveTo>
                <a:lnTo>
                  <a:pt x="2417064" y="182880"/>
                </a:lnTo>
                <a:lnTo>
                  <a:pt x="2417064" y="228600"/>
                </a:lnTo>
                <a:lnTo>
                  <a:pt x="2417064" y="2517140"/>
                </a:lnTo>
                <a:lnTo>
                  <a:pt x="228600" y="2517140"/>
                </a:lnTo>
                <a:lnTo>
                  <a:pt x="228600" y="228600"/>
                </a:lnTo>
                <a:lnTo>
                  <a:pt x="2417064" y="228600"/>
                </a:lnTo>
                <a:lnTo>
                  <a:pt x="2417064" y="182880"/>
                </a:lnTo>
                <a:lnTo>
                  <a:pt x="182880" y="182880"/>
                </a:lnTo>
                <a:lnTo>
                  <a:pt x="182880" y="228600"/>
                </a:lnTo>
                <a:lnTo>
                  <a:pt x="182880" y="2517140"/>
                </a:lnTo>
                <a:lnTo>
                  <a:pt x="182880" y="2562860"/>
                </a:lnTo>
                <a:lnTo>
                  <a:pt x="2462784" y="2562860"/>
                </a:lnTo>
                <a:lnTo>
                  <a:pt x="2462784" y="2517648"/>
                </a:lnTo>
                <a:lnTo>
                  <a:pt x="2462784" y="2517140"/>
                </a:lnTo>
                <a:lnTo>
                  <a:pt x="2462784" y="228600"/>
                </a:lnTo>
                <a:lnTo>
                  <a:pt x="2462784" y="182880"/>
                </a:lnTo>
                <a:close/>
              </a:path>
              <a:path extrusionOk="0" h="2654300" w="2646045">
                <a:moveTo>
                  <a:pt x="2645664" y="0"/>
                </a:moveTo>
                <a:lnTo>
                  <a:pt x="2508504" y="0"/>
                </a:lnTo>
                <a:lnTo>
                  <a:pt x="2508504" y="137160"/>
                </a:lnTo>
                <a:lnTo>
                  <a:pt x="2508504" y="2608580"/>
                </a:lnTo>
                <a:lnTo>
                  <a:pt x="137160" y="2608580"/>
                </a:lnTo>
                <a:lnTo>
                  <a:pt x="137160" y="137160"/>
                </a:lnTo>
                <a:lnTo>
                  <a:pt x="2508504" y="137160"/>
                </a:lnTo>
                <a:lnTo>
                  <a:pt x="2508504" y="0"/>
                </a:lnTo>
                <a:lnTo>
                  <a:pt x="0" y="0"/>
                </a:lnTo>
                <a:lnTo>
                  <a:pt x="0" y="137160"/>
                </a:lnTo>
                <a:lnTo>
                  <a:pt x="0" y="2608580"/>
                </a:lnTo>
                <a:lnTo>
                  <a:pt x="0" y="2654300"/>
                </a:lnTo>
                <a:lnTo>
                  <a:pt x="2645664" y="2654300"/>
                </a:lnTo>
                <a:lnTo>
                  <a:pt x="2645664" y="2609088"/>
                </a:lnTo>
                <a:lnTo>
                  <a:pt x="2645664" y="2608580"/>
                </a:lnTo>
                <a:lnTo>
                  <a:pt x="2645664" y="137160"/>
                </a:lnTo>
                <a:lnTo>
                  <a:pt x="2645664" y="0"/>
                </a:lnTo>
                <a:close/>
              </a:path>
            </a:pathLst>
          </a:custGeom>
          <a:solidFill>
            <a:srgbClr val="006F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651" name="Google Shape;651;p25"/>
          <p:cNvPicPr preferRelativeResize="0"/>
          <p:nvPr/>
        </p:nvPicPr>
        <p:blipFill rotWithShape="1">
          <a:blip r:embed="rId5">
            <a:alphaModFix/>
          </a:blip>
          <a:srcRect b="0" l="0" r="0" t="0"/>
          <a:stretch/>
        </p:blipFill>
        <p:spPr>
          <a:xfrm>
            <a:off x="8915400" y="3552444"/>
            <a:ext cx="2538983" cy="1626107"/>
          </a:xfrm>
          <a:prstGeom prst="rect">
            <a:avLst/>
          </a:prstGeom>
          <a:noFill/>
          <a:ln>
            <a:noFill/>
          </a:ln>
        </p:spPr>
      </p:pic>
      <p:sp>
        <p:nvSpPr>
          <p:cNvPr id="652" name="Google Shape;652;p25"/>
          <p:cNvSpPr/>
          <p:nvPr/>
        </p:nvSpPr>
        <p:spPr>
          <a:xfrm>
            <a:off x="8718804" y="5267959"/>
            <a:ext cx="2962910" cy="137160"/>
          </a:xfrm>
          <a:custGeom>
            <a:rect b="b" l="l" r="r" t="t"/>
            <a:pathLst>
              <a:path extrusionOk="0" h="137160" w="2962909">
                <a:moveTo>
                  <a:pt x="0" y="137159"/>
                </a:moveTo>
                <a:lnTo>
                  <a:pt x="2962655" y="137159"/>
                </a:lnTo>
                <a:lnTo>
                  <a:pt x="2962655" y="0"/>
                </a:lnTo>
                <a:lnTo>
                  <a:pt x="0" y="0"/>
                </a:lnTo>
                <a:lnTo>
                  <a:pt x="0" y="137159"/>
                </a:lnTo>
                <a:close/>
              </a:path>
            </a:pathLst>
          </a:custGeom>
          <a:solidFill>
            <a:srgbClr val="FF99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3" name="Google Shape;653;p25"/>
          <p:cNvSpPr/>
          <p:nvPr/>
        </p:nvSpPr>
        <p:spPr>
          <a:xfrm>
            <a:off x="8688324" y="3486911"/>
            <a:ext cx="137160" cy="1781175"/>
          </a:xfrm>
          <a:custGeom>
            <a:rect b="b" l="l" r="r" t="t"/>
            <a:pathLst>
              <a:path extrusionOk="0" h="1781175" w="137159">
                <a:moveTo>
                  <a:pt x="137160" y="0"/>
                </a:moveTo>
                <a:lnTo>
                  <a:pt x="0" y="0"/>
                </a:lnTo>
                <a:lnTo>
                  <a:pt x="0" y="66548"/>
                </a:lnTo>
                <a:lnTo>
                  <a:pt x="30480" y="66548"/>
                </a:lnTo>
                <a:lnTo>
                  <a:pt x="30480" y="1781048"/>
                </a:lnTo>
                <a:lnTo>
                  <a:pt x="137160" y="1781048"/>
                </a:lnTo>
                <a:lnTo>
                  <a:pt x="137160" y="66548"/>
                </a:lnTo>
                <a:lnTo>
                  <a:pt x="137160" y="0"/>
                </a:lnTo>
                <a:close/>
              </a:path>
            </a:pathLst>
          </a:custGeom>
          <a:solidFill>
            <a:srgbClr val="FF99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4" name="Google Shape;654;p25"/>
          <p:cNvSpPr/>
          <p:nvPr/>
        </p:nvSpPr>
        <p:spPr>
          <a:xfrm>
            <a:off x="8871204" y="3324859"/>
            <a:ext cx="2810510" cy="1943735"/>
          </a:xfrm>
          <a:custGeom>
            <a:rect b="b" l="l" r="r" t="t"/>
            <a:pathLst>
              <a:path extrusionOk="0" h="1943735" w="2810509">
                <a:moveTo>
                  <a:pt x="2627376" y="182880"/>
                </a:moveTo>
                <a:lnTo>
                  <a:pt x="0" y="182880"/>
                </a:lnTo>
                <a:lnTo>
                  <a:pt x="0" y="228600"/>
                </a:lnTo>
                <a:lnTo>
                  <a:pt x="0" y="1851660"/>
                </a:lnTo>
                <a:lnTo>
                  <a:pt x="0" y="1897380"/>
                </a:lnTo>
                <a:lnTo>
                  <a:pt x="2627376" y="1897380"/>
                </a:lnTo>
                <a:lnTo>
                  <a:pt x="2627376" y="1852168"/>
                </a:lnTo>
                <a:lnTo>
                  <a:pt x="2627376" y="1851660"/>
                </a:lnTo>
                <a:lnTo>
                  <a:pt x="2627376" y="229108"/>
                </a:lnTo>
                <a:lnTo>
                  <a:pt x="2581656" y="229108"/>
                </a:lnTo>
                <a:lnTo>
                  <a:pt x="2581656" y="1851660"/>
                </a:lnTo>
                <a:lnTo>
                  <a:pt x="45720" y="1851660"/>
                </a:lnTo>
                <a:lnTo>
                  <a:pt x="45720" y="228600"/>
                </a:lnTo>
                <a:lnTo>
                  <a:pt x="2627376" y="228600"/>
                </a:lnTo>
                <a:lnTo>
                  <a:pt x="2627376" y="182880"/>
                </a:lnTo>
                <a:close/>
              </a:path>
              <a:path extrusionOk="0" h="1943735" w="2810509">
                <a:moveTo>
                  <a:pt x="2810256" y="137668"/>
                </a:moveTo>
                <a:lnTo>
                  <a:pt x="2673096" y="137668"/>
                </a:lnTo>
                <a:lnTo>
                  <a:pt x="2673096" y="1943608"/>
                </a:lnTo>
                <a:lnTo>
                  <a:pt x="2810256" y="1943608"/>
                </a:lnTo>
                <a:lnTo>
                  <a:pt x="2810256" y="137668"/>
                </a:lnTo>
                <a:close/>
              </a:path>
              <a:path extrusionOk="0" h="1943735" w="2810509">
                <a:moveTo>
                  <a:pt x="2810256" y="0"/>
                </a:moveTo>
                <a:lnTo>
                  <a:pt x="1162812" y="0"/>
                </a:lnTo>
                <a:lnTo>
                  <a:pt x="1162812" y="91440"/>
                </a:lnTo>
                <a:lnTo>
                  <a:pt x="1162812" y="137160"/>
                </a:lnTo>
                <a:lnTo>
                  <a:pt x="2810256" y="137160"/>
                </a:lnTo>
                <a:lnTo>
                  <a:pt x="2810256" y="91440"/>
                </a:lnTo>
                <a:lnTo>
                  <a:pt x="2810256" y="0"/>
                </a:lnTo>
                <a:close/>
              </a:path>
            </a:pathLst>
          </a:custGeom>
          <a:solidFill>
            <a:srgbClr val="FF99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655" name="Google Shape;655;p25"/>
          <p:cNvPicPr preferRelativeResize="0"/>
          <p:nvPr/>
        </p:nvPicPr>
        <p:blipFill rotWithShape="1">
          <a:blip r:embed="rId6">
            <a:alphaModFix/>
          </a:blip>
          <a:srcRect b="0" l="0" r="0" t="0"/>
          <a:stretch/>
        </p:blipFill>
        <p:spPr>
          <a:xfrm>
            <a:off x="6466332" y="897636"/>
            <a:ext cx="2066543" cy="2308860"/>
          </a:xfrm>
          <a:prstGeom prst="rect">
            <a:avLst/>
          </a:prstGeom>
          <a:noFill/>
          <a:ln>
            <a:noFill/>
          </a:ln>
        </p:spPr>
      </p:pic>
      <p:sp>
        <p:nvSpPr>
          <p:cNvPr id="656" name="Google Shape;656;p25"/>
          <p:cNvSpPr/>
          <p:nvPr/>
        </p:nvSpPr>
        <p:spPr>
          <a:xfrm>
            <a:off x="6239256" y="670559"/>
            <a:ext cx="2520950" cy="2763520"/>
          </a:xfrm>
          <a:custGeom>
            <a:rect b="b" l="l" r="r" t="t"/>
            <a:pathLst>
              <a:path extrusionOk="0" h="2763520" w="2520950">
                <a:moveTo>
                  <a:pt x="2337816" y="182880"/>
                </a:moveTo>
                <a:lnTo>
                  <a:pt x="182880" y="182880"/>
                </a:lnTo>
                <a:lnTo>
                  <a:pt x="182880" y="228600"/>
                </a:lnTo>
                <a:lnTo>
                  <a:pt x="182880" y="2534920"/>
                </a:lnTo>
                <a:lnTo>
                  <a:pt x="182880" y="2580640"/>
                </a:lnTo>
                <a:lnTo>
                  <a:pt x="1540764" y="2580640"/>
                </a:lnTo>
                <a:lnTo>
                  <a:pt x="1540764" y="2534920"/>
                </a:lnTo>
                <a:lnTo>
                  <a:pt x="228600" y="2534920"/>
                </a:lnTo>
                <a:lnTo>
                  <a:pt x="228600" y="228600"/>
                </a:lnTo>
                <a:lnTo>
                  <a:pt x="2292096" y="228600"/>
                </a:lnTo>
                <a:lnTo>
                  <a:pt x="2292096" y="2415540"/>
                </a:lnTo>
                <a:lnTo>
                  <a:pt x="2337816" y="2415540"/>
                </a:lnTo>
                <a:lnTo>
                  <a:pt x="2337816" y="228600"/>
                </a:lnTo>
                <a:lnTo>
                  <a:pt x="2337816" y="182880"/>
                </a:lnTo>
                <a:close/>
              </a:path>
              <a:path extrusionOk="0" h="2763520" w="2520950">
                <a:moveTo>
                  <a:pt x="2520696" y="0"/>
                </a:moveTo>
                <a:lnTo>
                  <a:pt x="0" y="0"/>
                </a:lnTo>
                <a:lnTo>
                  <a:pt x="0" y="137160"/>
                </a:lnTo>
                <a:lnTo>
                  <a:pt x="0" y="2626360"/>
                </a:lnTo>
                <a:lnTo>
                  <a:pt x="0" y="2745740"/>
                </a:lnTo>
                <a:lnTo>
                  <a:pt x="0" y="2763520"/>
                </a:lnTo>
                <a:lnTo>
                  <a:pt x="1540764" y="2763520"/>
                </a:lnTo>
                <a:lnTo>
                  <a:pt x="1540764" y="2745740"/>
                </a:lnTo>
                <a:lnTo>
                  <a:pt x="1540764" y="2626360"/>
                </a:lnTo>
                <a:lnTo>
                  <a:pt x="137160" y="2626360"/>
                </a:lnTo>
                <a:lnTo>
                  <a:pt x="137160" y="137160"/>
                </a:lnTo>
                <a:lnTo>
                  <a:pt x="2383536" y="137160"/>
                </a:lnTo>
                <a:lnTo>
                  <a:pt x="2383536" y="2415540"/>
                </a:lnTo>
                <a:lnTo>
                  <a:pt x="2520696" y="2415540"/>
                </a:lnTo>
                <a:lnTo>
                  <a:pt x="2520696" y="137160"/>
                </a:lnTo>
                <a:lnTo>
                  <a:pt x="2520696" y="0"/>
                </a:lnTo>
                <a:close/>
              </a:path>
            </a:pathLst>
          </a:custGeom>
          <a:solidFill>
            <a:srgbClr val="FF99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657" name="Google Shape;657;p25"/>
          <p:cNvPicPr preferRelativeResize="0"/>
          <p:nvPr/>
        </p:nvPicPr>
        <p:blipFill rotWithShape="1">
          <a:blip r:embed="rId7">
            <a:alphaModFix/>
          </a:blip>
          <a:srcRect b="0" l="0" r="0" t="0"/>
          <a:stretch/>
        </p:blipFill>
        <p:spPr>
          <a:xfrm>
            <a:off x="6316979" y="3643884"/>
            <a:ext cx="2174748" cy="1534668"/>
          </a:xfrm>
          <a:prstGeom prst="rect">
            <a:avLst/>
          </a:prstGeom>
          <a:noFill/>
          <a:ln>
            <a:noFill/>
          </a:ln>
        </p:spPr>
      </p:pic>
      <p:sp>
        <p:nvSpPr>
          <p:cNvPr id="658" name="Google Shape;658;p25"/>
          <p:cNvSpPr/>
          <p:nvPr/>
        </p:nvSpPr>
        <p:spPr>
          <a:xfrm>
            <a:off x="6089904" y="3416300"/>
            <a:ext cx="2628900" cy="1988820"/>
          </a:xfrm>
          <a:custGeom>
            <a:rect b="b" l="l" r="r" t="t"/>
            <a:pathLst>
              <a:path extrusionOk="0" h="1988820" w="2628900">
                <a:moveTo>
                  <a:pt x="2446020" y="182880"/>
                </a:moveTo>
                <a:lnTo>
                  <a:pt x="182880" y="182880"/>
                </a:lnTo>
                <a:lnTo>
                  <a:pt x="182880" y="228600"/>
                </a:lnTo>
                <a:lnTo>
                  <a:pt x="182880" y="1760220"/>
                </a:lnTo>
                <a:lnTo>
                  <a:pt x="182880" y="1805940"/>
                </a:lnTo>
                <a:lnTo>
                  <a:pt x="2446020" y="1805940"/>
                </a:lnTo>
                <a:lnTo>
                  <a:pt x="2446020" y="1760728"/>
                </a:lnTo>
                <a:lnTo>
                  <a:pt x="2446020" y="1760220"/>
                </a:lnTo>
                <a:lnTo>
                  <a:pt x="2446020" y="229108"/>
                </a:lnTo>
                <a:lnTo>
                  <a:pt x="2400300" y="229108"/>
                </a:lnTo>
                <a:lnTo>
                  <a:pt x="2400300" y="1760220"/>
                </a:lnTo>
                <a:lnTo>
                  <a:pt x="228600" y="1760220"/>
                </a:lnTo>
                <a:lnTo>
                  <a:pt x="228600" y="228600"/>
                </a:lnTo>
                <a:lnTo>
                  <a:pt x="2446020" y="228600"/>
                </a:lnTo>
                <a:lnTo>
                  <a:pt x="2446020" y="182880"/>
                </a:lnTo>
                <a:close/>
              </a:path>
              <a:path extrusionOk="0" h="1988820" w="2628900">
                <a:moveTo>
                  <a:pt x="2628900" y="0"/>
                </a:moveTo>
                <a:lnTo>
                  <a:pt x="0" y="0"/>
                </a:lnTo>
                <a:lnTo>
                  <a:pt x="0" y="137160"/>
                </a:lnTo>
                <a:lnTo>
                  <a:pt x="0" y="1851660"/>
                </a:lnTo>
                <a:lnTo>
                  <a:pt x="0" y="1988820"/>
                </a:lnTo>
                <a:lnTo>
                  <a:pt x="2628900" y="1988820"/>
                </a:lnTo>
                <a:lnTo>
                  <a:pt x="2628900" y="1852168"/>
                </a:lnTo>
                <a:lnTo>
                  <a:pt x="2628900" y="1851660"/>
                </a:lnTo>
                <a:lnTo>
                  <a:pt x="2628900" y="137668"/>
                </a:lnTo>
                <a:lnTo>
                  <a:pt x="2491740" y="137668"/>
                </a:lnTo>
                <a:lnTo>
                  <a:pt x="2491740" y="1851660"/>
                </a:lnTo>
                <a:lnTo>
                  <a:pt x="137160" y="1851660"/>
                </a:lnTo>
                <a:lnTo>
                  <a:pt x="137160" y="137160"/>
                </a:lnTo>
                <a:lnTo>
                  <a:pt x="2628900" y="137160"/>
                </a:lnTo>
                <a:lnTo>
                  <a:pt x="2628900" y="0"/>
                </a:lnTo>
                <a:close/>
              </a:path>
            </a:pathLst>
          </a:custGeom>
          <a:solidFill>
            <a:srgbClr val="006F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659" name="Google Shape;659;p25"/>
          <p:cNvGrpSpPr/>
          <p:nvPr/>
        </p:nvGrpSpPr>
        <p:grpSpPr>
          <a:xfrm>
            <a:off x="6039611" y="225552"/>
            <a:ext cx="5442204" cy="569976"/>
            <a:chOff x="6039611" y="225552"/>
            <a:chExt cx="5442204" cy="569976"/>
          </a:xfrm>
        </p:grpSpPr>
        <p:pic>
          <p:nvPicPr>
            <p:cNvPr id="660" name="Google Shape;660;p25"/>
            <p:cNvPicPr preferRelativeResize="0"/>
            <p:nvPr/>
          </p:nvPicPr>
          <p:blipFill rotWithShape="1">
            <a:blip r:embed="rId8">
              <a:alphaModFix/>
            </a:blip>
            <a:srcRect b="0" l="0" r="0" t="0"/>
            <a:stretch/>
          </p:blipFill>
          <p:spPr>
            <a:xfrm>
              <a:off x="6039611" y="225552"/>
              <a:ext cx="429767" cy="569976"/>
            </a:xfrm>
            <a:prstGeom prst="rect">
              <a:avLst/>
            </a:prstGeom>
            <a:noFill/>
            <a:ln>
              <a:noFill/>
            </a:ln>
          </p:spPr>
        </p:pic>
        <p:pic>
          <p:nvPicPr>
            <p:cNvPr id="661" name="Google Shape;661;p25"/>
            <p:cNvPicPr preferRelativeResize="0"/>
            <p:nvPr/>
          </p:nvPicPr>
          <p:blipFill rotWithShape="1">
            <a:blip r:embed="rId9">
              <a:alphaModFix/>
            </a:blip>
            <a:srcRect b="0" l="0" r="0" t="0"/>
            <a:stretch/>
          </p:blipFill>
          <p:spPr>
            <a:xfrm>
              <a:off x="6128003" y="225552"/>
              <a:ext cx="1479803" cy="569976"/>
            </a:xfrm>
            <a:prstGeom prst="rect">
              <a:avLst/>
            </a:prstGeom>
            <a:noFill/>
            <a:ln>
              <a:noFill/>
            </a:ln>
          </p:spPr>
        </p:pic>
        <p:pic>
          <p:nvPicPr>
            <p:cNvPr id="662" name="Google Shape;662;p25"/>
            <p:cNvPicPr preferRelativeResize="0"/>
            <p:nvPr/>
          </p:nvPicPr>
          <p:blipFill rotWithShape="1">
            <a:blip r:embed="rId10">
              <a:alphaModFix/>
            </a:blip>
            <a:srcRect b="0" l="0" r="0" t="0"/>
            <a:stretch/>
          </p:blipFill>
          <p:spPr>
            <a:xfrm>
              <a:off x="7309103" y="225552"/>
              <a:ext cx="748283" cy="569976"/>
            </a:xfrm>
            <a:prstGeom prst="rect">
              <a:avLst/>
            </a:prstGeom>
            <a:noFill/>
            <a:ln>
              <a:noFill/>
            </a:ln>
          </p:spPr>
        </p:pic>
        <p:pic>
          <p:nvPicPr>
            <p:cNvPr id="663" name="Google Shape;663;p25"/>
            <p:cNvPicPr preferRelativeResize="0"/>
            <p:nvPr/>
          </p:nvPicPr>
          <p:blipFill rotWithShape="1">
            <a:blip r:embed="rId11">
              <a:alphaModFix/>
            </a:blip>
            <a:srcRect b="0" l="0" r="0" t="0"/>
            <a:stretch/>
          </p:blipFill>
          <p:spPr>
            <a:xfrm>
              <a:off x="7716011" y="225552"/>
              <a:ext cx="1402079" cy="569976"/>
            </a:xfrm>
            <a:prstGeom prst="rect">
              <a:avLst/>
            </a:prstGeom>
            <a:noFill/>
            <a:ln>
              <a:noFill/>
            </a:ln>
          </p:spPr>
        </p:pic>
        <p:pic>
          <p:nvPicPr>
            <p:cNvPr id="664" name="Google Shape;664;p25"/>
            <p:cNvPicPr preferRelativeResize="0"/>
            <p:nvPr/>
          </p:nvPicPr>
          <p:blipFill rotWithShape="1">
            <a:blip r:embed="rId12">
              <a:alphaModFix/>
            </a:blip>
            <a:srcRect b="0" l="0" r="0" t="0"/>
            <a:stretch/>
          </p:blipFill>
          <p:spPr>
            <a:xfrm>
              <a:off x="8791955" y="259080"/>
              <a:ext cx="426720" cy="516636"/>
            </a:xfrm>
            <a:prstGeom prst="rect">
              <a:avLst/>
            </a:prstGeom>
            <a:noFill/>
            <a:ln>
              <a:noFill/>
            </a:ln>
          </p:spPr>
        </p:pic>
        <p:pic>
          <p:nvPicPr>
            <p:cNvPr id="665" name="Google Shape;665;p25"/>
            <p:cNvPicPr preferRelativeResize="0"/>
            <p:nvPr/>
          </p:nvPicPr>
          <p:blipFill rotWithShape="1">
            <a:blip r:embed="rId13">
              <a:alphaModFix/>
            </a:blip>
            <a:srcRect b="0" l="0" r="0" t="0"/>
            <a:stretch/>
          </p:blipFill>
          <p:spPr>
            <a:xfrm>
              <a:off x="8907779" y="259080"/>
              <a:ext cx="548640" cy="516636"/>
            </a:xfrm>
            <a:prstGeom prst="rect">
              <a:avLst/>
            </a:prstGeom>
            <a:noFill/>
            <a:ln>
              <a:noFill/>
            </a:ln>
          </p:spPr>
        </p:pic>
        <p:pic>
          <p:nvPicPr>
            <p:cNvPr id="666" name="Google Shape;666;p25"/>
            <p:cNvPicPr preferRelativeResize="0"/>
            <p:nvPr/>
          </p:nvPicPr>
          <p:blipFill rotWithShape="1">
            <a:blip r:embed="rId14">
              <a:alphaModFix/>
            </a:blip>
            <a:srcRect b="0" l="0" r="0" t="0"/>
            <a:stretch/>
          </p:blipFill>
          <p:spPr>
            <a:xfrm>
              <a:off x="9174479" y="225552"/>
              <a:ext cx="515112" cy="569976"/>
            </a:xfrm>
            <a:prstGeom prst="rect">
              <a:avLst/>
            </a:prstGeom>
            <a:noFill/>
            <a:ln>
              <a:noFill/>
            </a:ln>
          </p:spPr>
        </p:pic>
        <p:pic>
          <p:nvPicPr>
            <p:cNvPr id="667" name="Google Shape;667;p25"/>
            <p:cNvPicPr preferRelativeResize="0"/>
            <p:nvPr/>
          </p:nvPicPr>
          <p:blipFill rotWithShape="1">
            <a:blip r:embed="rId15">
              <a:alphaModFix/>
            </a:blip>
            <a:srcRect b="0" l="0" r="0" t="0"/>
            <a:stretch/>
          </p:blipFill>
          <p:spPr>
            <a:xfrm>
              <a:off x="9348215" y="225552"/>
              <a:ext cx="1580387" cy="569976"/>
            </a:xfrm>
            <a:prstGeom prst="rect">
              <a:avLst/>
            </a:prstGeom>
            <a:noFill/>
            <a:ln>
              <a:noFill/>
            </a:ln>
          </p:spPr>
        </p:pic>
        <p:pic>
          <p:nvPicPr>
            <p:cNvPr id="668" name="Google Shape;668;p25"/>
            <p:cNvPicPr preferRelativeResize="0"/>
            <p:nvPr/>
          </p:nvPicPr>
          <p:blipFill rotWithShape="1">
            <a:blip r:embed="rId16">
              <a:alphaModFix/>
            </a:blip>
            <a:srcRect b="0" l="0" r="0" t="0"/>
            <a:stretch/>
          </p:blipFill>
          <p:spPr>
            <a:xfrm>
              <a:off x="10631423" y="225552"/>
              <a:ext cx="850392" cy="569976"/>
            </a:xfrm>
            <a:prstGeom prst="rect">
              <a:avLst/>
            </a:prstGeom>
            <a:noFill/>
            <a:ln>
              <a:noFill/>
            </a:ln>
          </p:spPr>
        </p:pic>
      </p:grpSp>
      <p:sp>
        <p:nvSpPr>
          <p:cNvPr id="669" name="Google Shape;669;p25"/>
          <p:cNvSpPr txBox="1"/>
          <p:nvPr/>
        </p:nvSpPr>
        <p:spPr>
          <a:xfrm>
            <a:off x="6198489" y="295401"/>
            <a:ext cx="5126990" cy="33083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000">
                <a:solidFill>
                  <a:srgbClr val="ED8011"/>
                </a:solidFill>
                <a:latin typeface="Impact"/>
                <a:ea typeface="Impact"/>
                <a:cs typeface="Impact"/>
                <a:sym typeface="Impact"/>
              </a:rPr>
              <a:t>“</a:t>
            </a:r>
            <a:r>
              <a:rPr lang="en-US" sz="2000">
                <a:solidFill>
                  <a:srgbClr val="006FC0"/>
                </a:solidFill>
                <a:latin typeface="Impact"/>
                <a:ea typeface="Impact"/>
                <a:cs typeface="Impact"/>
                <a:sym typeface="Impact"/>
              </a:rPr>
              <a:t>CREATIVITY </a:t>
            </a:r>
            <a:r>
              <a:rPr lang="en-US" sz="2000">
                <a:solidFill>
                  <a:srgbClr val="ED8011"/>
                </a:solidFill>
                <a:latin typeface="Impact"/>
                <a:ea typeface="Impact"/>
                <a:cs typeface="Impact"/>
                <a:sym typeface="Impact"/>
              </a:rPr>
              <a:t>is a wild mind </a:t>
            </a:r>
            <a:r>
              <a:rPr lang="en-US" sz="1800">
                <a:solidFill>
                  <a:srgbClr val="ED8011"/>
                </a:solidFill>
                <a:latin typeface="Impact"/>
                <a:ea typeface="Impact"/>
                <a:cs typeface="Impact"/>
                <a:sym typeface="Impact"/>
              </a:rPr>
              <a:t>and </a:t>
            </a:r>
            <a:r>
              <a:rPr lang="en-US" sz="2000">
                <a:solidFill>
                  <a:srgbClr val="ED8011"/>
                </a:solidFill>
                <a:latin typeface="Impact"/>
                <a:ea typeface="Impact"/>
                <a:cs typeface="Impact"/>
                <a:sym typeface="Impact"/>
              </a:rPr>
              <a:t>a </a:t>
            </a:r>
            <a:r>
              <a:rPr lang="en-US" sz="2000">
                <a:solidFill>
                  <a:srgbClr val="006FC0"/>
                </a:solidFill>
                <a:latin typeface="Impact"/>
                <a:ea typeface="Impact"/>
                <a:cs typeface="Impact"/>
                <a:sym typeface="Impact"/>
              </a:rPr>
              <a:t>DISCIPLINED </a:t>
            </a:r>
            <a:r>
              <a:rPr lang="en-US" sz="2000">
                <a:solidFill>
                  <a:srgbClr val="ED8011"/>
                </a:solidFill>
                <a:latin typeface="Impact"/>
                <a:ea typeface="Impact"/>
                <a:cs typeface="Impact"/>
                <a:sym typeface="Impact"/>
              </a:rPr>
              <a:t>eye.”</a:t>
            </a:r>
            <a:endParaRPr sz="2000">
              <a:solidFill>
                <a:schemeClr val="dk1"/>
              </a:solidFill>
              <a:latin typeface="Impact"/>
              <a:ea typeface="Impact"/>
              <a:cs typeface="Impact"/>
              <a:sym typeface="Impact"/>
            </a:endParaRPr>
          </a:p>
        </p:txBody>
      </p:sp>
      <p:sp>
        <p:nvSpPr>
          <p:cNvPr id="670" name="Google Shape;670;p25"/>
          <p:cNvSpPr txBox="1"/>
          <p:nvPr/>
        </p:nvSpPr>
        <p:spPr>
          <a:xfrm>
            <a:off x="336295" y="535050"/>
            <a:ext cx="5570855" cy="4644220"/>
          </a:xfrm>
          <a:prstGeom prst="rect">
            <a:avLst/>
          </a:prstGeom>
          <a:noFill/>
          <a:ln>
            <a:noFill/>
          </a:ln>
        </p:spPr>
        <p:txBody>
          <a:bodyPr anchorCtr="0" anchor="t" bIns="0" lIns="0" spcFirstLastPara="1" rIns="0" wrap="square" tIns="12050">
            <a:spAutoFit/>
          </a:bodyPr>
          <a:lstStyle/>
          <a:p>
            <a:pPr indent="0" lvl="0" marL="1475740" marR="1102995" rtl="0" algn="ctr">
              <a:lnSpc>
                <a:spcPct val="100000"/>
              </a:lnSpc>
              <a:spcBef>
                <a:spcPts val="0"/>
              </a:spcBef>
              <a:spcAft>
                <a:spcPts val="0"/>
              </a:spcAft>
              <a:buNone/>
            </a:pPr>
            <a:r>
              <a:rPr b="1" lang="en-US" sz="1600">
                <a:solidFill>
                  <a:schemeClr val="dk1"/>
                </a:solidFill>
                <a:latin typeface="Arial"/>
                <a:ea typeface="Arial"/>
                <a:cs typeface="Arial"/>
                <a:sym typeface="Arial"/>
              </a:rPr>
              <a:t>BUSINESS STUDIES PROJECT  STARBUCKS COFFEE  QUESTIONNAIRE</a:t>
            </a:r>
            <a:endParaRPr sz="1600">
              <a:solidFill>
                <a:schemeClr val="dk1"/>
              </a:solidFill>
              <a:latin typeface="Arial"/>
              <a:ea typeface="Arial"/>
              <a:cs typeface="Arial"/>
              <a:sym typeface="Arial"/>
            </a:endParaRPr>
          </a:p>
          <a:p>
            <a:pPr indent="0" lvl="0" marL="12700" marR="5080" rtl="0" algn="l">
              <a:lnSpc>
                <a:spcPct val="100000"/>
              </a:lnSpc>
              <a:spcBef>
                <a:spcPts val="5"/>
              </a:spcBef>
              <a:spcAft>
                <a:spcPts val="0"/>
              </a:spcAft>
              <a:buNone/>
            </a:pPr>
            <a:r>
              <a:rPr b="1" lang="en-US" sz="1100">
                <a:solidFill>
                  <a:schemeClr val="dk1"/>
                </a:solidFill>
                <a:latin typeface="Arial"/>
                <a:ea typeface="Arial"/>
                <a:cs typeface="Arial"/>
                <a:sym typeface="Arial"/>
              </a:rPr>
              <a:t>Q1 How many managers are there in one outlet?(centralisation and decentralization  Ans: 2</a:t>
            </a:r>
            <a:endParaRPr sz="1100">
              <a:solidFill>
                <a:schemeClr val="dk1"/>
              </a:solidFill>
              <a:latin typeface="Arial"/>
              <a:ea typeface="Arial"/>
              <a:cs typeface="Arial"/>
              <a:sym typeface="Arial"/>
            </a:endParaRPr>
          </a:p>
          <a:p>
            <a:pPr indent="0" lvl="0" marL="12700" marR="2282825" rtl="0" algn="l">
              <a:lnSpc>
                <a:spcPct val="100000"/>
              </a:lnSpc>
              <a:spcBef>
                <a:spcPts val="5"/>
              </a:spcBef>
              <a:spcAft>
                <a:spcPts val="0"/>
              </a:spcAft>
              <a:buNone/>
            </a:pPr>
            <a:r>
              <a:rPr b="1" lang="en-US" sz="1100">
                <a:solidFill>
                  <a:schemeClr val="dk1"/>
                </a:solidFill>
                <a:latin typeface="Arial"/>
                <a:ea typeface="Arial"/>
                <a:cs typeface="Arial"/>
                <a:sym typeface="Arial"/>
              </a:rPr>
              <a:t>Q2 Are all the employees treated equally?(equity)  Ans: Yes</a:t>
            </a:r>
            <a:endParaRPr sz="1100">
              <a:solidFill>
                <a:schemeClr val="dk1"/>
              </a:solidFill>
              <a:latin typeface="Arial"/>
              <a:ea typeface="Arial"/>
              <a:cs typeface="Arial"/>
              <a:sym typeface="Arial"/>
            </a:endParaRPr>
          </a:p>
          <a:p>
            <a:pPr indent="0" lvl="0" marL="12700" marR="2030095" rtl="0" algn="l">
              <a:lnSpc>
                <a:spcPct val="100000"/>
              </a:lnSpc>
              <a:spcBef>
                <a:spcPts val="0"/>
              </a:spcBef>
              <a:spcAft>
                <a:spcPts val="0"/>
              </a:spcAft>
              <a:buNone/>
            </a:pPr>
            <a:r>
              <a:rPr b="1" lang="en-US" sz="1100">
                <a:solidFill>
                  <a:schemeClr val="dk1"/>
                </a:solidFill>
                <a:latin typeface="Arial"/>
                <a:ea typeface="Arial"/>
                <a:cs typeface="Arial"/>
                <a:sym typeface="Arial"/>
              </a:rPr>
              <a:t>Q3 Are you satisfied with your salary?(remuneration)  Ans: Yes</a:t>
            </a:r>
            <a:endParaRPr sz="1100">
              <a:solidFill>
                <a:schemeClr val="dk1"/>
              </a:solidFill>
              <a:latin typeface="Arial"/>
              <a:ea typeface="Arial"/>
              <a:cs typeface="Arial"/>
              <a:sym typeface="Arial"/>
            </a:endParaRPr>
          </a:p>
          <a:p>
            <a:pPr indent="0" lvl="0" marL="12700" marR="561975" rtl="0" algn="l">
              <a:lnSpc>
                <a:spcPct val="100000"/>
              </a:lnSpc>
              <a:spcBef>
                <a:spcPts val="0"/>
              </a:spcBef>
              <a:spcAft>
                <a:spcPts val="0"/>
              </a:spcAft>
              <a:buNone/>
            </a:pPr>
            <a:r>
              <a:rPr b="1" lang="en-US" sz="1100">
                <a:solidFill>
                  <a:schemeClr val="dk1"/>
                </a:solidFill>
                <a:latin typeface="Arial"/>
                <a:ea typeface="Arial"/>
                <a:cs typeface="Arial"/>
                <a:sym typeface="Arial"/>
              </a:rPr>
              <a:t>Q4 In case of an emergency do you approach the higher authorities or your  immediate superior? (scalar chain)</a:t>
            </a:r>
            <a:endParaRPr sz="1100">
              <a:solidFill>
                <a:schemeClr val="dk1"/>
              </a:solidFill>
              <a:latin typeface="Arial"/>
              <a:ea typeface="Arial"/>
              <a:cs typeface="Arial"/>
              <a:sym typeface="Arial"/>
            </a:endParaRPr>
          </a:p>
          <a:p>
            <a:pPr indent="0" lvl="0" marL="12700" marR="622935" rtl="0" algn="l">
              <a:lnSpc>
                <a:spcPct val="100000"/>
              </a:lnSpc>
              <a:spcBef>
                <a:spcPts val="0"/>
              </a:spcBef>
              <a:spcAft>
                <a:spcPts val="0"/>
              </a:spcAft>
              <a:buNone/>
            </a:pPr>
            <a:r>
              <a:rPr b="1" lang="en-US" sz="1100">
                <a:solidFill>
                  <a:schemeClr val="dk1"/>
                </a:solidFill>
                <a:latin typeface="Arial"/>
                <a:ea typeface="Arial"/>
                <a:cs typeface="Arial"/>
                <a:sym typeface="Arial"/>
              </a:rPr>
              <a:t>Ans: All the employees usually tend to approach their immidiate superior .  Q5 Would you leave an important family gathering for a meeting at work?  Ans: Yes i feel like work comes before any personal situation.</a:t>
            </a:r>
            <a:endParaRPr sz="1100">
              <a:solidFill>
                <a:schemeClr val="dk1"/>
              </a:solidFill>
              <a:latin typeface="Arial"/>
              <a:ea typeface="Arial"/>
              <a:cs typeface="Arial"/>
              <a:sym typeface="Arial"/>
            </a:endParaRPr>
          </a:p>
          <a:p>
            <a:pPr indent="0" lvl="0" marL="12700" marR="1627504" rtl="0" algn="l">
              <a:lnSpc>
                <a:spcPct val="100000"/>
              </a:lnSpc>
              <a:spcBef>
                <a:spcPts val="0"/>
              </a:spcBef>
              <a:spcAft>
                <a:spcPts val="0"/>
              </a:spcAft>
              <a:buNone/>
            </a:pPr>
            <a:r>
              <a:rPr b="1" lang="en-US" sz="1100">
                <a:solidFill>
                  <a:schemeClr val="dk1"/>
                </a:solidFill>
                <a:latin typeface="Arial"/>
                <a:ea typeface="Arial"/>
                <a:cs typeface="Arial"/>
                <a:sym typeface="Arial"/>
              </a:rPr>
              <a:t>Q6 Are you happy with the disciplinary actions?(discipline)  Ans:Yes</a:t>
            </a:r>
            <a:endParaRPr sz="1100">
              <a:solidFill>
                <a:schemeClr val="dk1"/>
              </a:solidFill>
              <a:latin typeface="Arial"/>
              <a:ea typeface="Arial"/>
              <a:cs typeface="Arial"/>
              <a:sym typeface="Arial"/>
            </a:endParaRPr>
          </a:p>
          <a:p>
            <a:pPr indent="0" lvl="0" marL="12700" marR="0" rtl="0" algn="l">
              <a:lnSpc>
                <a:spcPct val="100000"/>
              </a:lnSpc>
              <a:spcBef>
                <a:spcPts val="0"/>
              </a:spcBef>
              <a:spcAft>
                <a:spcPts val="0"/>
              </a:spcAft>
              <a:buNone/>
            </a:pPr>
            <a:r>
              <a:rPr b="1" lang="en-US" sz="1100">
                <a:solidFill>
                  <a:schemeClr val="dk1"/>
                </a:solidFill>
                <a:latin typeface="Arial"/>
                <a:ea typeface="Arial"/>
                <a:cs typeface="Arial"/>
                <a:sym typeface="Arial"/>
              </a:rPr>
              <a:t>Q7 Are there frequent transfers and terminations of employees?(stability)</a:t>
            </a:r>
            <a:endParaRPr b="1" sz="1100">
              <a:solidFill>
                <a:schemeClr val="dk1"/>
              </a:solidFill>
              <a:latin typeface="Arial"/>
              <a:ea typeface="Arial"/>
              <a:cs typeface="Arial"/>
              <a:sym typeface="Arial"/>
            </a:endParaRPr>
          </a:p>
          <a:p>
            <a:pPr indent="0" lvl="0" marL="12700" marR="0" rtl="0" algn="l">
              <a:lnSpc>
                <a:spcPct val="100000"/>
              </a:lnSpc>
              <a:spcBef>
                <a:spcPts val="0"/>
              </a:spcBef>
              <a:spcAft>
                <a:spcPts val="0"/>
              </a:spcAft>
              <a:buNone/>
            </a:pPr>
            <a:r>
              <a:rPr b="1" lang="en-US" sz="1100">
                <a:solidFill>
                  <a:schemeClr val="dk1"/>
                </a:solidFill>
                <a:latin typeface="Arial"/>
                <a:ea typeface="Arial"/>
                <a:cs typeface="Arial"/>
                <a:sym typeface="Arial"/>
              </a:rPr>
              <a:t>Ans: No ,not really</a:t>
            </a:r>
            <a:endParaRPr b="1" sz="1100">
              <a:solidFill>
                <a:schemeClr val="dk1"/>
              </a:solidFill>
              <a:latin typeface="Arial"/>
              <a:ea typeface="Arial"/>
              <a:cs typeface="Arial"/>
              <a:sym typeface="Arial"/>
            </a:endParaRPr>
          </a:p>
          <a:p>
            <a:pPr indent="0" lvl="0" marL="12700" marR="2334260" rtl="0" algn="l">
              <a:lnSpc>
                <a:spcPct val="100000"/>
              </a:lnSpc>
              <a:spcBef>
                <a:spcPts val="5"/>
              </a:spcBef>
              <a:spcAft>
                <a:spcPts val="0"/>
              </a:spcAft>
              <a:buNone/>
            </a:pPr>
            <a:r>
              <a:rPr b="1" lang="en-US" sz="1100">
                <a:solidFill>
                  <a:schemeClr val="dk1"/>
                </a:solidFill>
                <a:latin typeface="Arial"/>
                <a:ea typeface="Arial"/>
                <a:cs typeface="Arial"/>
                <a:sym typeface="Arial"/>
              </a:rPr>
              <a:t>Q8 Do you participate in decision making?(initiative)  </a:t>
            </a:r>
            <a:endParaRPr b="1" sz="1100">
              <a:solidFill>
                <a:schemeClr val="dk1"/>
              </a:solidFill>
              <a:latin typeface="Arial"/>
              <a:ea typeface="Arial"/>
              <a:cs typeface="Arial"/>
              <a:sym typeface="Arial"/>
            </a:endParaRPr>
          </a:p>
          <a:p>
            <a:pPr indent="0" lvl="0" marL="12700" marR="2334260" rtl="0" algn="l">
              <a:lnSpc>
                <a:spcPct val="100000"/>
              </a:lnSpc>
              <a:spcBef>
                <a:spcPts val="5"/>
              </a:spcBef>
              <a:spcAft>
                <a:spcPts val="0"/>
              </a:spcAft>
              <a:buNone/>
            </a:pPr>
            <a:r>
              <a:rPr b="1" lang="en-US" sz="1100">
                <a:solidFill>
                  <a:schemeClr val="dk1"/>
                </a:solidFill>
                <a:latin typeface="Arial"/>
                <a:ea typeface="Arial"/>
                <a:cs typeface="Arial"/>
                <a:sym typeface="Arial"/>
              </a:rPr>
              <a:t>Ans:Yes, we feel very included.</a:t>
            </a:r>
            <a:endParaRPr b="1" sz="1100">
              <a:solidFill>
                <a:schemeClr val="dk1"/>
              </a:solidFill>
              <a:latin typeface="Arial"/>
              <a:ea typeface="Arial"/>
              <a:cs typeface="Arial"/>
              <a:sym typeface="Arial"/>
            </a:endParaRPr>
          </a:p>
          <a:p>
            <a:pPr indent="0" lvl="0" marL="12700" marR="1825625" rtl="0" algn="just">
              <a:lnSpc>
                <a:spcPct val="100000"/>
              </a:lnSpc>
              <a:spcBef>
                <a:spcPts val="0"/>
              </a:spcBef>
              <a:spcAft>
                <a:spcPts val="0"/>
              </a:spcAft>
              <a:buNone/>
            </a:pPr>
            <a:r>
              <a:rPr b="1" lang="en-US" sz="1100">
                <a:solidFill>
                  <a:schemeClr val="dk1"/>
                </a:solidFill>
                <a:latin typeface="Arial"/>
                <a:ea typeface="Arial"/>
                <a:cs typeface="Arial"/>
                <a:sym typeface="Arial"/>
              </a:rPr>
              <a:t>Q9 Is there division of work among the employees?(division)  Ans: yes, there are different departments for different things.  Q10 Do you get bonuses,appraisals etc?</a:t>
            </a:r>
            <a:endParaRPr/>
          </a:p>
          <a:p>
            <a:pPr indent="0" lvl="0" marL="12700" marR="0" rtl="0" algn="just">
              <a:lnSpc>
                <a:spcPct val="100000"/>
              </a:lnSpc>
              <a:spcBef>
                <a:spcPts val="0"/>
              </a:spcBef>
              <a:spcAft>
                <a:spcPts val="0"/>
              </a:spcAft>
              <a:buNone/>
            </a:pPr>
            <a:r>
              <a:rPr b="1" lang="en-US" sz="1100">
                <a:solidFill>
                  <a:schemeClr val="dk1"/>
                </a:solidFill>
                <a:latin typeface="Arial"/>
                <a:ea typeface="Arial"/>
                <a:cs typeface="Arial"/>
                <a:sym typeface="Arial"/>
              </a:rPr>
              <a:t>Ans: I mean , I haven't had any recently but yes,we do get them.</a:t>
            </a:r>
            <a:endParaRPr/>
          </a:p>
        </p:txBody>
      </p:sp>
      <p:grpSp>
        <p:nvGrpSpPr>
          <p:cNvPr id="671" name="Google Shape;671;p25"/>
          <p:cNvGrpSpPr/>
          <p:nvPr/>
        </p:nvGrpSpPr>
        <p:grpSpPr>
          <a:xfrm>
            <a:off x="7780019" y="3046476"/>
            <a:ext cx="2254250" cy="569976"/>
            <a:chOff x="7780019" y="3046476"/>
            <a:chExt cx="2254250" cy="569976"/>
          </a:xfrm>
        </p:grpSpPr>
        <p:sp>
          <p:nvSpPr>
            <p:cNvPr id="672" name="Google Shape;672;p25"/>
            <p:cNvSpPr/>
            <p:nvPr/>
          </p:nvSpPr>
          <p:spPr>
            <a:xfrm>
              <a:off x="7780019" y="3086100"/>
              <a:ext cx="2254250" cy="401320"/>
            </a:xfrm>
            <a:custGeom>
              <a:rect b="b" l="l" r="r" t="t"/>
              <a:pathLst>
                <a:path extrusionOk="0" h="401320" w="2254250">
                  <a:moveTo>
                    <a:pt x="2253996" y="0"/>
                  </a:moveTo>
                  <a:lnTo>
                    <a:pt x="0" y="0"/>
                  </a:lnTo>
                  <a:lnTo>
                    <a:pt x="0" y="400812"/>
                  </a:lnTo>
                  <a:lnTo>
                    <a:pt x="2253996" y="400812"/>
                  </a:lnTo>
                  <a:lnTo>
                    <a:pt x="2253996" y="0"/>
                  </a:lnTo>
                  <a:close/>
                </a:path>
              </a:pathLst>
            </a:custGeom>
            <a:solidFill>
              <a:srgbClr val="006F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673" name="Google Shape;673;p25"/>
            <p:cNvPicPr preferRelativeResize="0"/>
            <p:nvPr/>
          </p:nvPicPr>
          <p:blipFill rotWithShape="1">
            <a:blip r:embed="rId17">
              <a:alphaModFix/>
            </a:blip>
            <a:srcRect b="0" l="0" r="0" t="0"/>
            <a:stretch/>
          </p:blipFill>
          <p:spPr>
            <a:xfrm>
              <a:off x="7833359" y="3046476"/>
              <a:ext cx="2116836" cy="569976"/>
            </a:xfrm>
            <a:prstGeom prst="rect">
              <a:avLst/>
            </a:prstGeom>
            <a:noFill/>
            <a:ln>
              <a:noFill/>
            </a:ln>
          </p:spPr>
        </p:pic>
      </p:grpSp>
      <p:sp>
        <p:nvSpPr>
          <p:cNvPr id="674" name="Google Shape;674;p25"/>
          <p:cNvSpPr txBox="1"/>
          <p:nvPr/>
        </p:nvSpPr>
        <p:spPr>
          <a:xfrm>
            <a:off x="7780019" y="3086100"/>
            <a:ext cx="2254250" cy="401320"/>
          </a:xfrm>
          <a:prstGeom prst="rect">
            <a:avLst/>
          </a:prstGeom>
          <a:noFill/>
          <a:ln>
            <a:noFill/>
          </a:ln>
        </p:spPr>
        <p:txBody>
          <a:bodyPr anchorCtr="0" anchor="t" bIns="0" lIns="0" spcFirstLastPara="1" rIns="0" wrap="square" tIns="43800">
            <a:spAutoFit/>
          </a:bodyPr>
          <a:lstStyle/>
          <a:p>
            <a:pPr indent="0" lvl="0" marL="224154" marR="0" rtl="0" algn="l">
              <a:lnSpc>
                <a:spcPct val="100000"/>
              </a:lnSpc>
              <a:spcBef>
                <a:spcPts val="0"/>
              </a:spcBef>
              <a:spcAft>
                <a:spcPts val="0"/>
              </a:spcAft>
              <a:buNone/>
            </a:pPr>
            <a:r>
              <a:rPr lang="en-US" sz="2000">
                <a:solidFill>
                  <a:srgbClr val="ED8011"/>
                </a:solidFill>
                <a:latin typeface="Impact"/>
                <a:ea typeface="Impact"/>
                <a:cs typeface="Impact"/>
                <a:sym typeface="Impact"/>
              </a:rPr>
              <a:t>By KESHAV JINDAL</a:t>
            </a:r>
            <a:endParaRPr sz="2000">
              <a:solidFill>
                <a:schemeClr val="dk1"/>
              </a:solidFill>
              <a:latin typeface="Impact"/>
              <a:ea typeface="Impact"/>
              <a:cs typeface="Impact"/>
              <a:sym typeface="Impact"/>
            </a:endParaRPr>
          </a:p>
        </p:txBody>
      </p:sp>
      <p:sp>
        <p:nvSpPr>
          <p:cNvPr id="675" name="Google Shape;675;p25"/>
          <p:cNvSpPr txBox="1"/>
          <p:nvPr/>
        </p:nvSpPr>
        <p:spPr>
          <a:xfrm>
            <a:off x="9598532" y="5668162"/>
            <a:ext cx="1979930"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CLASS-XII</a:t>
            </a:r>
            <a:endParaRPr sz="4000">
              <a:solidFill>
                <a:schemeClr val="dk1"/>
              </a:solidFill>
              <a:latin typeface="Impact"/>
              <a:ea typeface="Impact"/>
              <a:cs typeface="Impact"/>
              <a:sym typeface="Impact"/>
            </a:endParaRPr>
          </a:p>
        </p:txBody>
      </p:sp>
      <p:grpSp>
        <p:nvGrpSpPr>
          <p:cNvPr id="676" name="Google Shape;676;p25"/>
          <p:cNvGrpSpPr/>
          <p:nvPr/>
        </p:nvGrpSpPr>
        <p:grpSpPr>
          <a:xfrm>
            <a:off x="1011936" y="5699759"/>
            <a:ext cx="7758683" cy="679704"/>
            <a:chOff x="1011936" y="5699759"/>
            <a:chExt cx="7758683" cy="679704"/>
          </a:xfrm>
        </p:grpSpPr>
        <p:pic>
          <p:nvPicPr>
            <p:cNvPr id="677" name="Google Shape;677;p25"/>
            <p:cNvPicPr preferRelativeResize="0"/>
            <p:nvPr/>
          </p:nvPicPr>
          <p:blipFill rotWithShape="1">
            <a:blip r:embed="rId18">
              <a:alphaModFix/>
            </a:blip>
            <a:srcRect b="0" l="0" r="0" t="0"/>
            <a:stretch/>
          </p:blipFill>
          <p:spPr>
            <a:xfrm>
              <a:off x="1011936" y="5699759"/>
              <a:ext cx="527304" cy="679704"/>
            </a:xfrm>
            <a:prstGeom prst="rect">
              <a:avLst/>
            </a:prstGeom>
            <a:noFill/>
            <a:ln>
              <a:noFill/>
            </a:ln>
          </p:spPr>
        </p:pic>
        <p:pic>
          <p:nvPicPr>
            <p:cNvPr id="678" name="Google Shape;678;p25"/>
            <p:cNvPicPr preferRelativeResize="0"/>
            <p:nvPr/>
          </p:nvPicPr>
          <p:blipFill rotWithShape="1">
            <a:blip r:embed="rId19">
              <a:alphaModFix/>
            </a:blip>
            <a:srcRect b="0" l="0" r="0" t="0"/>
            <a:stretch/>
          </p:blipFill>
          <p:spPr>
            <a:xfrm>
              <a:off x="1133856" y="5699759"/>
              <a:ext cx="5094732" cy="679704"/>
            </a:xfrm>
            <a:prstGeom prst="rect">
              <a:avLst/>
            </a:prstGeom>
            <a:noFill/>
            <a:ln>
              <a:noFill/>
            </a:ln>
          </p:spPr>
        </p:pic>
        <p:pic>
          <p:nvPicPr>
            <p:cNvPr id="679" name="Google Shape;679;p25"/>
            <p:cNvPicPr preferRelativeResize="0"/>
            <p:nvPr/>
          </p:nvPicPr>
          <p:blipFill rotWithShape="1">
            <a:blip r:embed="rId20">
              <a:alphaModFix/>
            </a:blip>
            <a:srcRect b="0" l="0" r="0" t="0"/>
            <a:stretch/>
          </p:blipFill>
          <p:spPr>
            <a:xfrm>
              <a:off x="5823203" y="5699759"/>
              <a:ext cx="1114044" cy="679704"/>
            </a:xfrm>
            <a:prstGeom prst="rect">
              <a:avLst/>
            </a:prstGeom>
            <a:noFill/>
            <a:ln>
              <a:noFill/>
            </a:ln>
          </p:spPr>
        </p:pic>
        <p:pic>
          <p:nvPicPr>
            <p:cNvPr id="680" name="Google Shape;680;p25"/>
            <p:cNvPicPr preferRelativeResize="0"/>
            <p:nvPr/>
          </p:nvPicPr>
          <p:blipFill rotWithShape="1">
            <a:blip r:embed="rId21">
              <a:alphaModFix/>
            </a:blip>
            <a:srcRect b="0" l="0" r="0" t="0"/>
            <a:stretch/>
          </p:blipFill>
          <p:spPr>
            <a:xfrm>
              <a:off x="6623303" y="5699759"/>
              <a:ext cx="2025396" cy="679704"/>
            </a:xfrm>
            <a:prstGeom prst="rect">
              <a:avLst/>
            </a:prstGeom>
            <a:noFill/>
            <a:ln>
              <a:noFill/>
            </a:ln>
          </p:spPr>
        </p:pic>
        <p:pic>
          <p:nvPicPr>
            <p:cNvPr id="681" name="Google Shape;681;p25"/>
            <p:cNvPicPr preferRelativeResize="0"/>
            <p:nvPr/>
          </p:nvPicPr>
          <p:blipFill rotWithShape="1">
            <a:blip r:embed="rId22">
              <a:alphaModFix/>
            </a:blip>
            <a:srcRect b="0" l="0" r="0" t="0"/>
            <a:stretch/>
          </p:blipFill>
          <p:spPr>
            <a:xfrm>
              <a:off x="8243316" y="5699759"/>
              <a:ext cx="527303" cy="679704"/>
            </a:xfrm>
            <a:prstGeom prst="rect">
              <a:avLst/>
            </a:prstGeom>
            <a:noFill/>
            <a:ln>
              <a:noFill/>
            </a:ln>
          </p:spPr>
        </p:pic>
      </p:grpSp>
      <p:sp>
        <p:nvSpPr>
          <p:cNvPr id="682" name="Google Shape;682;p25"/>
          <p:cNvSpPr txBox="1"/>
          <p:nvPr/>
        </p:nvSpPr>
        <p:spPr>
          <a:xfrm>
            <a:off x="1195527" y="5765393"/>
            <a:ext cx="7379970" cy="3911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Lucida Sans"/>
                <a:ea typeface="Lucida Sans"/>
                <a:cs typeface="Lucida Sans"/>
                <a:sym typeface="Lucida Sans"/>
              </a:rPr>
              <a:t>“A little progress each day adds upto big results.”</a:t>
            </a:r>
            <a:endParaRPr sz="2400">
              <a:solidFill>
                <a:schemeClr val="dk1"/>
              </a:solidFill>
              <a:latin typeface="Lucida Sans"/>
              <a:ea typeface="Lucida Sans"/>
              <a:cs typeface="Lucida Sans"/>
              <a:sym typeface="Lucida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grpSp>
        <p:nvGrpSpPr>
          <p:cNvPr id="687" name="Google Shape;687;p26"/>
          <p:cNvGrpSpPr/>
          <p:nvPr/>
        </p:nvGrpSpPr>
        <p:grpSpPr>
          <a:xfrm>
            <a:off x="0" y="44195"/>
            <a:ext cx="11269979" cy="3547871"/>
            <a:chOff x="0" y="44195"/>
            <a:chExt cx="11269979" cy="3547871"/>
          </a:xfrm>
        </p:grpSpPr>
        <p:pic>
          <p:nvPicPr>
            <p:cNvPr id="688" name="Google Shape;688;p26"/>
            <p:cNvPicPr preferRelativeResize="0"/>
            <p:nvPr/>
          </p:nvPicPr>
          <p:blipFill rotWithShape="1">
            <a:blip r:embed="rId3">
              <a:alphaModFix/>
            </a:blip>
            <a:srcRect b="0" l="0" r="0" t="0"/>
            <a:stretch/>
          </p:blipFill>
          <p:spPr>
            <a:xfrm>
              <a:off x="0" y="44195"/>
              <a:ext cx="4270248" cy="3547871"/>
            </a:xfrm>
            <a:prstGeom prst="rect">
              <a:avLst/>
            </a:prstGeom>
            <a:noFill/>
            <a:ln>
              <a:noFill/>
            </a:ln>
          </p:spPr>
        </p:pic>
        <p:pic>
          <p:nvPicPr>
            <p:cNvPr id="689" name="Google Shape;689;p26"/>
            <p:cNvPicPr preferRelativeResize="0"/>
            <p:nvPr/>
          </p:nvPicPr>
          <p:blipFill rotWithShape="1">
            <a:blip r:embed="rId4">
              <a:alphaModFix/>
            </a:blip>
            <a:srcRect b="0" l="0" r="0" t="0"/>
            <a:stretch/>
          </p:blipFill>
          <p:spPr>
            <a:xfrm>
              <a:off x="7447787" y="1011935"/>
              <a:ext cx="3822192" cy="2494788"/>
            </a:xfrm>
            <a:prstGeom prst="rect">
              <a:avLst/>
            </a:prstGeom>
            <a:noFill/>
            <a:ln>
              <a:noFill/>
            </a:ln>
          </p:spPr>
        </p:pic>
      </p:grpSp>
      <p:grpSp>
        <p:nvGrpSpPr>
          <p:cNvPr id="690" name="Google Shape;690;p26"/>
          <p:cNvGrpSpPr/>
          <p:nvPr/>
        </p:nvGrpSpPr>
        <p:grpSpPr>
          <a:xfrm>
            <a:off x="4572" y="605027"/>
            <a:ext cx="11492865" cy="4988051"/>
            <a:chOff x="4572" y="605027"/>
            <a:chExt cx="11492865" cy="4988051"/>
          </a:xfrm>
        </p:grpSpPr>
        <p:sp>
          <p:nvSpPr>
            <p:cNvPr id="691" name="Google Shape;691;p26"/>
            <p:cNvSpPr/>
            <p:nvPr/>
          </p:nvSpPr>
          <p:spPr>
            <a:xfrm>
              <a:off x="7220712" y="784859"/>
              <a:ext cx="4276725" cy="2948940"/>
            </a:xfrm>
            <a:custGeom>
              <a:rect b="b" l="l" r="r" t="t"/>
              <a:pathLst>
                <a:path extrusionOk="0" h="2948940" w="4276725">
                  <a:moveTo>
                    <a:pt x="4093464" y="182880"/>
                  </a:moveTo>
                  <a:lnTo>
                    <a:pt x="4047744" y="182880"/>
                  </a:lnTo>
                  <a:lnTo>
                    <a:pt x="4047744" y="228600"/>
                  </a:lnTo>
                  <a:lnTo>
                    <a:pt x="4047744" y="2720340"/>
                  </a:lnTo>
                  <a:lnTo>
                    <a:pt x="228600" y="2720340"/>
                  </a:lnTo>
                  <a:lnTo>
                    <a:pt x="228600" y="228600"/>
                  </a:lnTo>
                  <a:lnTo>
                    <a:pt x="4047744" y="228600"/>
                  </a:lnTo>
                  <a:lnTo>
                    <a:pt x="4047744" y="182880"/>
                  </a:lnTo>
                  <a:lnTo>
                    <a:pt x="182880" y="182880"/>
                  </a:lnTo>
                  <a:lnTo>
                    <a:pt x="182880" y="228600"/>
                  </a:lnTo>
                  <a:lnTo>
                    <a:pt x="182880" y="2720340"/>
                  </a:lnTo>
                  <a:lnTo>
                    <a:pt x="182880" y="2766060"/>
                  </a:lnTo>
                  <a:lnTo>
                    <a:pt x="4093464" y="2766060"/>
                  </a:lnTo>
                  <a:lnTo>
                    <a:pt x="4093464" y="2720340"/>
                  </a:lnTo>
                  <a:lnTo>
                    <a:pt x="4093464" y="228600"/>
                  </a:lnTo>
                  <a:lnTo>
                    <a:pt x="4093464" y="182880"/>
                  </a:lnTo>
                  <a:close/>
                </a:path>
                <a:path extrusionOk="0" h="2948940" w="4276725">
                  <a:moveTo>
                    <a:pt x="4276344" y="0"/>
                  </a:moveTo>
                  <a:lnTo>
                    <a:pt x="4139184" y="0"/>
                  </a:lnTo>
                  <a:lnTo>
                    <a:pt x="4139184" y="137160"/>
                  </a:lnTo>
                  <a:lnTo>
                    <a:pt x="4139184" y="2811780"/>
                  </a:lnTo>
                  <a:lnTo>
                    <a:pt x="137160" y="2811780"/>
                  </a:lnTo>
                  <a:lnTo>
                    <a:pt x="137160" y="137160"/>
                  </a:lnTo>
                  <a:lnTo>
                    <a:pt x="4139184" y="137160"/>
                  </a:lnTo>
                  <a:lnTo>
                    <a:pt x="4139184" y="0"/>
                  </a:lnTo>
                  <a:lnTo>
                    <a:pt x="0" y="0"/>
                  </a:lnTo>
                  <a:lnTo>
                    <a:pt x="0" y="137160"/>
                  </a:lnTo>
                  <a:lnTo>
                    <a:pt x="0" y="2811780"/>
                  </a:lnTo>
                  <a:lnTo>
                    <a:pt x="0" y="2948940"/>
                  </a:lnTo>
                  <a:lnTo>
                    <a:pt x="4276344" y="2948940"/>
                  </a:lnTo>
                  <a:lnTo>
                    <a:pt x="4276344" y="2811792"/>
                  </a:lnTo>
                  <a:lnTo>
                    <a:pt x="4276344" y="137160"/>
                  </a:lnTo>
                  <a:lnTo>
                    <a:pt x="4276344" y="0"/>
                  </a:lnTo>
                  <a:close/>
                </a:path>
              </a:pathLst>
            </a:custGeom>
            <a:solidFill>
              <a:srgbClr val="0A2F0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692" name="Google Shape;692;p26"/>
            <p:cNvPicPr preferRelativeResize="0"/>
            <p:nvPr/>
          </p:nvPicPr>
          <p:blipFill rotWithShape="1">
            <a:blip r:embed="rId5">
              <a:alphaModFix/>
            </a:blip>
            <a:srcRect b="0" l="0" r="0" t="0"/>
            <a:stretch/>
          </p:blipFill>
          <p:spPr>
            <a:xfrm>
              <a:off x="3691128" y="605027"/>
              <a:ext cx="3526535" cy="3931920"/>
            </a:xfrm>
            <a:prstGeom prst="rect">
              <a:avLst/>
            </a:prstGeom>
            <a:noFill/>
            <a:ln>
              <a:noFill/>
            </a:ln>
          </p:spPr>
        </p:pic>
        <p:pic>
          <p:nvPicPr>
            <p:cNvPr id="693" name="Google Shape;693;p26"/>
            <p:cNvPicPr preferRelativeResize="0"/>
            <p:nvPr/>
          </p:nvPicPr>
          <p:blipFill rotWithShape="1">
            <a:blip r:embed="rId6">
              <a:alphaModFix/>
            </a:blip>
            <a:srcRect b="0" l="0" r="0" t="0"/>
            <a:stretch/>
          </p:blipFill>
          <p:spPr>
            <a:xfrm>
              <a:off x="4572" y="2830067"/>
              <a:ext cx="4349496" cy="2763011"/>
            </a:xfrm>
            <a:prstGeom prst="rect">
              <a:avLst/>
            </a:prstGeom>
            <a:noFill/>
            <a:ln>
              <a:noFill/>
            </a:ln>
          </p:spPr>
        </p:pic>
        <p:sp>
          <p:nvSpPr>
            <p:cNvPr id="694" name="Google Shape;694;p26"/>
            <p:cNvSpPr/>
            <p:nvPr/>
          </p:nvSpPr>
          <p:spPr>
            <a:xfrm>
              <a:off x="6787896" y="3800855"/>
              <a:ext cx="4699000" cy="1754505"/>
            </a:xfrm>
            <a:custGeom>
              <a:rect b="b" l="l" r="r" t="t"/>
              <a:pathLst>
                <a:path extrusionOk="0" h="1754504" w="4699000">
                  <a:moveTo>
                    <a:pt x="4698492" y="0"/>
                  </a:moveTo>
                  <a:lnTo>
                    <a:pt x="0" y="0"/>
                  </a:lnTo>
                  <a:lnTo>
                    <a:pt x="0" y="1754124"/>
                  </a:lnTo>
                  <a:lnTo>
                    <a:pt x="4698492" y="1754124"/>
                  </a:lnTo>
                  <a:lnTo>
                    <a:pt x="4698492" y="0"/>
                  </a:lnTo>
                  <a:close/>
                </a:path>
              </a:pathLst>
            </a:custGeom>
            <a:solidFill>
              <a:srgbClr val="FFC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95" name="Google Shape;695;p26"/>
          <p:cNvSpPr txBox="1"/>
          <p:nvPr/>
        </p:nvSpPr>
        <p:spPr>
          <a:xfrm>
            <a:off x="6924802" y="3804030"/>
            <a:ext cx="4427855" cy="1671955"/>
          </a:xfrm>
          <a:prstGeom prst="rect">
            <a:avLst/>
          </a:prstGeom>
          <a:noFill/>
          <a:ln>
            <a:noFill/>
          </a:ln>
        </p:spPr>
        <p:txBody>
          <a:bodyPr anchorCtr="0" anchor="t" bIns="0" lIns="0" spcFirstLastPara="1" rIns="0" wrap="square" tIns="12700">
            <a:spAutoFit/>
          </a:bodyPr>
          <a:lstStyle/>
          <a:p>
            <a:pPr indent="0" lvl="0" marL="83820" marR="76835" rtl="0" algn="ctr">
              <a:lnSpc>
                <a:spcPct val="100000"/>
              </a:lnSpc>
              <a:spcBef>
                <a:spcPts val="0"/>
              </a:spcBef>
              <a:spcAft>
                <a:spcPts val="0"/>
              </a:spcAft>
              <a:buNone/>
            </a:pPr>
            <a:r>
              <a:rPr i="1" lang="en-US" sz="1800">
                <a:solidFill>
                  <a:schemeClr val="dk1"/>
                </a:solidFill>
                <a:latin typeface="Times New Roman"/>
                <a:ea typeface="Times New Roman"/>
                <a:cs typeface="Times New Roman"/>
                <a:sym typeface="Times New Roman"/>
              </a:rPr>
              <a:t>Speaking skill activity was taken up in the class .The  students enacted the scenes from stories THE LAST  LESSON and THE THIRD LEVEL</a:t>
            </a:r>
            <a:endParaRPr sz="1800">
              <a:solidFill>
                <a:schemeClr val="dk1"/>
              </a:solidFill>
              <a:latin typeface="Times New Roman"/>
              <a:ea typeface="Times New Roman"/>
              <a:cs typeface="Times New Roman"/>
              <a:sym typeface="Times New Roman"/>
            </a:endParaRPr>
          </a:p>
          <a:p>
            <a:pPr indent="0" lvl="0" marL="12065" marR="5080" rtl="0" algn="ctr">
              <a:lnSpc>
                <a:spcPct val="100000"/>
              </a:lnSpc>
              <a:spcBef>
                <a:spcPts val="0"/>
              </a:spcBef>
              <a:spcAft>
                <a:spcPts val="0"/>
              </a:spcAft>
              <a:buNone/>
            </a:pPr>
            <a:r>
              <a:rPr i="1" lang="en-US" sz="1800">
                <a:solidFill>
                  <a:schemeClr val="dk1"/>
                </a:solidFill>
                <a:latin typeface="Times New Roman"/>
                <a:ea typeface="Times New Roman"/>
                <a:cs typeface="Times New Roman"/>
                <a:sym typeface="Times New Roman"/>
              </a:rPr>
              <a:t>Depicting the contemporary state of modern man  struggling in his life and the students being the victims  of procrastination</a:t>
            </a:r>
            <a:endParaRPr sz="1800">
              <a:solidFill>
                <a:schemeClr val="dk1"/>
              </a:solidFill>
              <a:latin typeface="Times New Roman"/>
              <a:ea typeface="Times New Roman"/>
              <a:cs typeface="Times New Roman"/>
              <a:sym typeface="Times New Roman"/>
            </a:endParaRPr>
          </a:p>
        </p:txBody>
      </p:sp>
      <p:grpSp>
        <p:nvGrpSpPr>
          <p:cNvPr id="696" name="Google Shape;696;p26"/>
          <p:cNvGrpSpPr/>
          <p:nvPr/>
        </p:nvGrpSpPr>
        <p:grpSpPr>
          <a:xfrm>
            <a:off x="158495" y="0"/>
            <a:ext cx="11445239" cy="801624"/>
            <a:chOff x="158495" y="0"/>
            <a:chExt cx="11445239" cy="801624"/>
          </a:xfrm>
        </p:grpSpPr>
        <p:pic>
          <p:nvPicPr>
            <p:cNvPr id="697" name="Google Shape;697;p26"/>
            <p:cNvPicPr preferRelativeResize="0"/>
            <p:nvPr/>
          </p:nvPicPr>
          <p:blipFill rotWithShape="1">
            <a:blip r:embed="rId7">
              <a:alphaModFix/>
            </a:blip>
            <a:srcRect b="0" l="0" r="0" t="0"/>
            <a:stretch/>
          </p:blipFill>
          <p:spPr>
            <a:xfrm>
              <a:off x="10547603" y="0"/>
              <a:ext cx="1056131" cy="801624"/>
            </a:xfrm>
            <a:prstGeom prst="rect">
              <a:avLst/>
            </a:prstGeom>
            <a:noFill/>
            <a:ln>
              <a:noFill/>
            </a:ln>
          </p:spPr>
        </p:pic>
        <p:pic>
          <p:nvPicPr>
            <p:cNvPr id="698" name="Google Shape;698;p26"/>
            <p:cNvPicPr preferRelativeResize="0"/>
            <p:nvPr/>
          </p:nvPicPr>
          <p:blipFill rotWithShape="1">
            <a:blip r:embed="rId8">
              <a:alphaModFix/>
            </a:blip>
            <a:srcRect b="0" l="0" r="0" t="0"/>
            <a:stretch/>
          </p:blipFill>
          <p:spPr>
            <a:xfrm>
              <a:off x="158495" y="103631"/>
              <a:ext cx="885444" cy="524256"/>
            </a:xfrm>
            <a:prstGeom prst="rect">
              <a:avLst/>
            </a:prstGeom>
            <a:noFill/>
            <a:ln>
              <a:noFill/>
            </a:ln>
          </p:spPr>
        </p:pic>
      </p:grpSp>
      <p:sp>
        <p:nvSpPr>
          <p:cNvPr id="699" name="Google Shape;699;p26"/>
          <p:cNvSpPr txBox="1"/>
          <p:nvPr/>
        </p:nvSpPr>
        <p:spPr>
          <a:xfrm>
            <a:off x="9598532" y="5668162"/>
            <a:ext cx="1979930" cy="6350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en-US" sz="4000">
                <a:solidFill>
                  <a:schemeClr val="dk1"/>
                </a:solidFill>
                <a:latin typeface="Impact"/>
                <a:ea typeface="Impact"/>
                <a:cs typeface="Impact"/>
                <a:sym typeface="Impact"/>
              </a:rPr>
              <a:t>CLASS-XII</a:t>
            </a:r>
            <a:endParaRPr sz="4000">
              <a:solidFill>
                <a:schemeClr val="dk1"/>
              </a:solidFill>
              <a:latin typeface="Impact"/>
              <a:ea typeface="Impact"/>
              <a:cs typeface="Impact"/>
              <a:sym typeface="Impact"/>
            </a:endParaRPr>
          </a:p>
        </p:txBody>
      </p:sp>
      <p:pic>
        <p:nvPicPr>
          <p:cNvPr id="700" name="Google Shape;700;p26"/>
          <p:cNvPicPr preferRelativeResize="0"/>
          <p:nvPr/>
        </p:nvPicPr>
        <p:blipFill rotWithShape="1">
          <a:blip r:embed="rId9">
            <a:alphaModFix/>
          </a:blip>
          <a:srcRect b="0" l="0" r="0" t="0"/>
          <a:stretch/>
        </p:blipFill>
        <p:spPr>
          <a:xfrm>
            <a:off x="210311" y="5815584"/>
            <a:ext cx="8839200" cy="513588"/>
          </a:xfrm>
          <a:prstGeom prst="rect">
            <a:avLst/>
          </a:prstGeom>
          <a:noFill/>
          <a:ln>
            <a:noFill/>
          </a:ln>
        </p:spPr>
      </p:pic>
      <p:sp>
        <p:nvSpPr>
          <p:cNvPr id="701" name="Google Shape;701;p26"/>
          <p:cNvSpPr txBox="1"/>
          <p:nvPr/>
        </p:nvSpPr>
        <p:spPr>
          <a:xfrm>
            <a:off x="345744" y="5862320"/>
            <a:ext cx="855535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800">
                <a:solidFill>
                  <a:schemeClr val="dk1"/>
                </a:solidFill>
                <a:latin typeface="Lucida Sans"/>
                <a:ea typeface="Lucida Sans"/>
                <a:cs typeface="Lucida Sans"/>
                <a:sym typeface="Lucida Sans"/>
              </a:rPr>
              <a:t>“Courage is what it takes to stand up and speak, and to sit down and listen.”</a:t>
            </a:r>
            <a:endParaRPr sz="1800">
              <a:solidFill>
                <a:schemeClr val="dk1"/>
              </a:solidFill>
              <a:latin typeface="Lucida Sans"/>
              <a:ea typeface="Lucida Sans"/>
              <a:cs typeface="Lucida Sans"/>
              <a:sym typeface="Lucida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grpSp>
        <p:nvGrpSpPr>
          <p:cNvPr id="706" name="Google Shape;706;p27"/>
          <p:cNvGrpSpPr/>
          <p:nvPr/>
        </p:nvGrpSpPr>
        <p:grpSpPr>
          <a:xfrm>
            <a:off x="132588" y="115823"/>
            <a:ext cx="11445238" cy="801624"/>
            <a:chOff x="132588" y="115823"/>
            <a:chExt cx="11445238" cy="801624"/>
          </a:xfrm>
        </p:grpSpPr>
        <p:pic>
          <p:nvPicPr>
            <p:cNvPr id="707" name="Google Shape;707;p27"/>
            <p:cNvPicPr preferRelativeResize="0"/>
            <p:nvPr/>
          </p:nvPicPr>
          <p:blipFill rotWithShape="1">
            <a:blip r:embed="rId3">
              <a:alphaModFix/>
            </a:blip>
            <a:srcRect b="0" l="0" r="0" t="0"/>
            <a:stretch/>
          </p:blipFill>
          <p:spPr>
            <a:xfrm>
              <a:off x="10521695" y="115823"/>
              <a:ext cx="1056131" cy="801624"/>
            </a:xfrm>
            <a:prstGeom prst="rect">
              <a:avLst/>
            </a:prstGeom>
            <a:noFill/>
            <a:ln>
              <a:noFill/>
            </a:ln>
          </p:spPr>
        </p:pic>
        <p:pic>
          <p:nvPicPr>
            <p:cNvPr id="708" name="Google Shape;708;p27"/>
            <p:cNvPicPr preferRelativeResize="0"/>
            <p:nvPr/>
          </p:nvPicPr>
          <p:blipFill rotWithShape="1">
            <a:blip r:embed="rId4">
              <a:alphaModFix/>
            </a:blip>
            <a:srcRect b="0" l="0" r="0" t="0"/>
            <a:stretch/>
          </p:blipFill>
          <p:spPr>
            <a:xfrm>
              <a:off x="132588" y="219456"/>
              <a:ext cx="885444" cy="524256"/>
            </a:xfrm>
            <a:prstGeom prst="rect">
              <a:avLst/>
            </a:prstGeom>
            <a:noFill/>
            <a:ln>
              <a:noFill/>
            </a:ln>
          </p:spPr>
        </p:pic>
      </p:grpSp>
      <p:grpSp>
        <p:nvGrpSpPr>
          <p:cNvPr id="709" name="Google Shape;709;p27"/>
          <p:cNvGrpSpPr/>
          <p:nvPr/>
        </p:nvGrpSpPr>
        <p:grpSpPr>
          <a:xfrm>
            <a:off x="44196" y="1060449"/>
            <a:ext cx="3787140" cy="2170430"/>
            <a:chOff x="44196" y="1060449"/>
            <a:chExt cx="3787140" cy="2170430"/>
          </a:xfrm>
        </p:grpSpPr>
        <p:pic>
          <p:nvPicPr>
            <p:cNvPr id="710" name="Google Shape;710;p27"/>
            <p:cNvPicPr preferRelativeResize="0"/>
            <p:nvPr/>
          </p:nvPicPr>
          <p:blipFill rotWithShape="1">
            <a:blip r:embed="rId5">
              <a:alphaModFix/>
            </a:blip>
            <a:srcRect b="0" l="0" r="0" t="0"/>
            <a:stretch/>
          </p:blipFill>
          <p:spPr>
            <a:xfrm>
              <a:off x="131064" y="1147572"/>
              <a:ext cx="3613404" cy="1996439"/>
            </a:xfrm>
            <a:prstGeom prst="rect">
              <a:avLst/>
            </a:prstGeom>
            <a:noFill/>
            <a:ln>
              <a:noFill/>
            </a:ln>
          </p:spPr>
        </p:pic>
        <p:sp>
          <p:nvSpPr>
            <p:cNvPr id="711" name="Google Shape;711;p27"/>
            <p:cNvSpPr/>
            <p:nvPr/>
          </p:nvSpPr>
          <p:spPr>
            <a:xfrm>
              <a:off x="44196" y="1060449"/>
              <a:ext cx="3787140" cy="2170430"/>
            </a:xfrm>
            <a:custGeom>
              <a:rect b="b" l="l" r="r" t="t"/>
              <a:pathLst>
                <a:path extrusionOk="0" h="2170430" w="3787140">
                  <a:moveTo>
                    <a:pt x="3716401" y="71120"/>
                  </a:moveTo>
                  <a:lnTo>
                    <a:pt x="3698748" y="71120"/>
                  </a:lnTo>
                  <a:lnTo>
                    <a:pt x="3698748" y="88900"/>
                  </a:lnTo>
                  <a:lnTo>
                    <a:pt x="3698748" y="2081530"/>
                  </a:lnTo>
                  <a:lnTo>
                    <a:pt x="88392" y="2081530"/>
                  </a:lnTo>
                  <a:lnTo>
                    <a:pt x="88392" y="88900"/>
                  </a:lnTo>
                  <a:lnTo>
                    <a:pt x="3698748" y="88900"/>
                  </a:lnTo>
                  <a:lnTo>
                    <a:pt x="3698748" y="71120"/>
                  </a:lnTo>
                  <a:lnTo>
                    <a:pt x="70713" y="71120"/>
                  </a:lnTo>
                  <a:lnTo>
                    <a:pt x="70713" y="88900"/>
                  </a:lnTo>
                  <a:lnTo>
                    <a:pt x="70713" y="2081530"/>
                  </a:lnTo>
                  <a:lnTo>
                    <a:pt x="70713" y="2099310"/>
                  </a:lnTo>
                  <a:lnTo>
                    <a:pt x="3716401" y="2099310"/>
                  </a:lnTo>
                  <a:lnTo>
                    <a:pt x="3716401" y="2082038"/>
                  </a:lnTo>
                  <a:lnTo>
                    <a:pt x="3716401" y="2081530"/>
                  </a:lnTo>
                  <a:lnTo>
                    <a:pt x="3716401" y="88900"/>
                  </a:lnTo>
                  <a:lnTo>
                    <a:pt x="3716401" y="88646"/>
                  </a:lnTo>
                  <a:lnTo>
                    <a:pt x="3716401" y="71120"/>
                  </a:lnTo>
                  <a:close/>
                </a:path>
                <a:path extrusionOk="0" h="2170430" w="3787140">
                  <a:moveTo>
                    <a:pt x="3787140" y="0"/>
                  </a:moveTo>
                  <a:lnTo>
                    <a:pt x="3734054" y="0"/>
                  </a:lnTo>
                  <a:lnTo>
                    <a:pt x="3734054" y="53340"/>
                  </a:lnTo>
                  <a:lnTo>
                    <a:pt x="3734054" y="2117090"/>
                  </a:lnTo>
                  <a:lnTo>
                    <a:pt x="53035" y="2117090"/>
                  </a:lnTo>
                  <a:lnTo>
                    <a:pt x="53035" y="53340"/>
                  </a:lnTo>
                  <a:lnTo>
                    <a:pt x="3734054" y="53340"/>
                  </a:lnTo>
                  <a:lnTo>
                    <a:pt x="3734054" y="0"/>
                  </a:lnTo>
                  <a:lnTo>
                    <a:pt x="0" y="0"/>
                  </a:lnTo>
                  <a:lnTo>
                    <a:pt x="0" y="53340"/>
                  </a:lnTo>
                  <a:lnTo>
                    <a:pt x="0" y="2117090"/>
                  </a:lnTo>
                  <a:lnTo>
                    <a:pt x="0" y="2170430"/>
                  </a:lnTo>
                  <a:lnTo>
                    <a:pt x="3787140" y="2170430"/>
                  </a:lnTo>
                  <a:lnTo>
                    <a:pt x="3787140" y="2117344"/>
                  </a:lnTo>
                  <a:lnTo>
                    <a:pt x="3787140" y="2117090"/>
                  </a:lnTo>
                  <a:lnTo>
                    <a:pt x="3787140" y="53340"/>
                  </a:lnTo>
                  <a:lnTo>
                    <a:pt x="3787140" y="0"/>
                  </a:lnTo>
                  <a:close/>
                </a:path>
              </a:pathLst>
            </a:custGeom>
            <a:solidFill>
              <a:srgbClr val="006F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712" name="Google Shape;712;p27"/>
          <p:cNvPicPr preferRelativeResize="0"/>
          <p:nvPr/>
        </p:nvPicPr>
        <p:blipFill rotWithShape="1">
          <a:blip r:embed="rId6">
            <a:alphaModFix/>
          </a:blip>
          <a:srcRect b="0" l="0" r="0" t="0"/>
          <a:stretch/>
        </p:blipFill>
        <p:spPr>
          <a:xfrm>
            <a:off x="4158996" y="1028700"/>
            <a:ext cx="3842004" cy="1996439"/>
          </a:xfrm>
          <a:prstGeom prst="rect">
            <a:avLst/>
          </a:prstGeom>
          <a:noFill/>
          <a:ln>
            <a:noFill/>
          </a:ln>
        </p:spPr>
      </p:pic>
      <p:grpSp>
        <p:nvGrpSpPr>
          <p:cNvPr id="713" name="Google Shape;713;p27"/>
          <p:cNvGrpSpPr/>
          <p:nvPr/>
        </p:nvGrpSpPr>
        <p:grpSpPr>
          <a:xfrm>
            <a:off x="269748" y="3359149"/>
            <a:ext cx="3676015" cy="2167890"/>
            <a:chOff x="269748" y="3359149"/>
            <a:chExt cx="3676015" cy="2167890"/>
          </a:xfrm>
        </p:grpSpPr>
        <p:pic>
          <p:nvPicPr>
            <p:cNvPr id="714" name="Google Shape;714;p27"/>
            <p:cNvPicPr preferRelativeResize="0"/>
            <p:nvPr/>
          </p:nvPicPr>
          <p:blipFill rotWithShape="1">
            <a:blip r:embed="rId7">
              <a:alphaModFix/>
            </a:blip>
            <a:srcRect b="0" l="0" r="0" t="0"/>
            <a:stretch/>
          </p:blipFill>
          <p:spPr>
            <a:xfrm>
              <a:off x="356615" y="3445764"/>
              <a:ext cx="3502152" cy="1994916"/>
            </a:xfrm>
            <a:prstGeom prst="rect">
              <a:avLst/>
            </a:prstGeom>
            <a:noFill/>
            <a:ln>
              <a:noFill/>
            </a:ln>
          </p:spPr>
        </p:pic>
        <p:sp>
          <p:nvSpPr>
            <p:cNvPr id="715" name="Google Shape;715;p27"/>
            <p:cNvSpPr/>
            <p:nvPr/>
          </p:nvSpPr>
          <p:spPr>
            <a:xfrm>
              <a:off x="269748" y="3359149"/>
              <a:ext cx="3676015" cy="2167890"/>
            </a:xfrm>
            <a:custGeom>
              <a:rect b="b" l="l" r="r" t="t"/>
              <a:pathLst>
                <a:path extrusionOk="0" h="2167890" w="3676015">
                  <a:moveTo>
                    <a:pt x="3605149" y="88138"/>
                  </a:moveTo>
                  <a:lnTo>
                    <a:pt x="3587496" y="88138"/>
                  </a:lnTo>
                  <a:lnTo>
                    <a:pt x="3587496" y="2080006"/>
                  </a:lnTo>
                  <a:lnTo>
                    <a:pt x="3605149" y="2080006"/>
                  </a:lnTo>
                  <a:lnTo>
                    <a:pt x="3605149" y="88138"/>
                  </a:lnTo>
                  <a:close/>
                </a:path>
                <a:path extrusionOk="0" h="2167890" w="3676015">
                  <a:moveTo>
                    <a:pt x="3605149" y="71120"/>
                  </a:moveTo>
                  <a:lnTo>
                    <a:pt x="70713" y="71120"/>
                  </a:lnTo>
                  <a:lnTo>
                    <a:pt x="70713" y="87630"/>
                  </a:lnTo>
                  <a:lnTo>
                    <a:pt x="70713" y="2080260"/>
                  </a:lnTo>
                  <a:lnTo>
                    <a:pt x="70713" y="2098040"/>
                  </a:lnTo>
                  <a:lnTo>
                    <a:pt x="3605149" y="2098040"/>
                  </a:lnTo>
                  <a:lnTo>
                    <a:pt x="3605149" y="2080260"/>
                  </a:lnTo>
                  <a:lnTo>
                    <a:pt x="88392" y="2080260"/>
                  </a:lnTo>
                  <a:lnTo>
                    <a:pt x="88392" y="87630"/>
                  </a:lnTo>
                  <a:lnTo>
                    <a:pt x="3605149" y="87630"/>
                  </a:lnTo>
                  <a:lnTo>
                    <a:pt x="3605149" y="71120"/>
                  </a:lnTo>
                  <a:close/>
                </a:path>
                <a:path extrusionOk="0" h="2167890" w="3676015">
                  <a:moveTo>
                    <a:pt x="3675888" y="0"/>
                  </a:moveTo>
                  <a:lnTo>
                    <a:pt x="0" y="0"/>
                  </a:lnTo>
                  <a:lnTo>
                    <a:pt x="0" y="53340"/>
                  </a:lnTo>
                  <a:lnTo>
                    <a:pt x="0" y="2115820"/>
                  </a:lnTo>
                  <a:lnTo>
                    <a:pt x="0" y="2167890"/>
                  </a:lnTo>
                  <a:lnTo>
                    <a:pt x="3675888" y="2167890"/>
                  </a:lnTo>
                  <a:lnTo>
                    <a:pt x="3675888" y="2115820"/>
                  </a:lnTo>
                  <a:lnTo>
                    <a:pt x="53035" y="2115820"/>
                  </a:lnTo>
                  <a:lnTo>
                    <a:pt x="53035" y="53340"/>
                  </a:lnTo>
                  <a:lnTo>
                    <a:pt x="3622802" y="53340"/>
                  </a:lnTo>
                  <a:lnTo>
                    <a:pt x="3622802" y="2115312"/>
                  </a:lnTo>
                  <a:lnTo>
                    <a:pt x="3675888" y="2115312"/>
                  </a:lnTo>
                  <a:lnTo>
                    <a:pt x="3675888" y="53340"/>
                  </a:lnTo>
                  <a:lnTo>
                    <a:pt x="3675888" y="52832"/>
                  </a:lnTo>
                  <a:lnTo>
                    <a:pt x="3675888" y="0"/>
                  </a:lnTo>
                  <a:close/>
                </a:path>
              </a:pathLst>
            </a:custGeom>
            <a:solidFill>
              <a:srgbClr val="C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16" name="Google Shape;716;p27"/>
          <p:cNvGrpSpPr/>
          <p:nvPr/>
        </p:nvGrpSpPr>
        <p:grpSpPr>
          <a:xfrm>
            <a:off x="8328660" y="1060449"/>
            <a:ext cx="3031490" cy="2353310"/>
            <a:chOff x="8328660" y="1060449"/>
            <a:chExt cx="3031490" cy="2353310"/>
          </a:xfrm>
        </p:grpSpPr>
        <p:pic>
          <p:nvPicPr>
            <p:cNvPr id="717" name="Google Shape;717;p27"/>
            <p:cNvPicPr preferRelativeResize="0"/>
            <p:nvPr/>
          </p:nvPicPr>
          <p:blipFill rotWithShape="1">
            <a:blip r:embed="rId8">
              <a:alphaModFix/>
            </a:blip>
            <a:srcRect b="0" l="0" r="0" t="0"/>
            <a:stretch/>
          </p:blipFill>
          <p:spPr>
            <a:xfrm>
              <a:off x="8415527" y="1147572"/>
              <a:ext cx="2857500" cy="2179319"/>
            </a:xfrm>
            <a:prstGeom prst="rect">
              <a:avLst/>
            </a:prstGeom>
            <a:noFill/>
            <a:ln>
              <a:noFill/>
            </a:ln>
          </p:spPr>
        </p:pic>
        <p:sp>
          <p:nvSpPr>
            <p:cNvPr id="718" name="Google Shape;718;p27"/>
            <p:cNvSpPr/>
            <p:nvPr/>
          </p:nvSpPr>
          <p:spPr>
            <a:xfrm>
              <a:off x="8328660" y="1060449"/>
              <a:ext cx="3031490" cy="2353310"/>
            </a:xfrm>
            <a:custGeom>
              <a:rect b="b" l="l" r="r" t="t"/>
              <a:pathLst>
                <a:path extrusionOk="0" h="2353310" w="3031490">
                  <a:moveTo>
                    <a:pt x="2960497" y="71120"/>
                  </a:moveTo>
                  <a:lnTo>
                    <a:pt x="2942844" y="71120"/>
                  </a:lnTo>
                  <a:lnTo>
                    <a:pt x="2942844" y="88900"/>
                  </a:lnTo>
                  <a:lnTo>
                    <a:pt x="2942844" y="2264410"/>
                  </a:lnTo>
                  <a:lnTo>
                    <a:pt x="88392" y="2264410"/>
                  </a:lnTo>
                  <a:lnTo>
                    <a:pt x="88392" y="88900"/>
                  </a:lnTo>
                  <a:lnTo>
                    <a:pt x="2942844" y="88900"/>
                  </a:lnTo>
                  <a:lnTo>
                    <a:pt x="2942844" y="71120"/>
                  </a:lnTo>
                  <a:lnTo>
                    <a:pt x="70739" y="71120"/>
                  </a:lnTo>
                  <a:lnTo>
                    <a:pt x="70739" y="88900"/>
                  </a:lnTo>
                  <a:lnTo>
                    <a:pt x="70739" y="2264410"/>
                  </a:lnTo>
                  <a:lnTo>
                    <a:pt x="70739" y="2282190"/>
                  </a:lnTo>
                  <a:lnTo>
                    <a:pt x="2960497" y="2282190"/>
                  </a:lnTo>
                  <a:lnTo>
                    <a:pt x="2960497" y="2264918"/>
                  </a:lnTo>
                  <a:lnTo>
                    <a:pt x="2960497" y="2264410"/>
                  </a:lnTo>
                  <a:lnTo>
                    <a:pt x="2960497" y="88900"/>
                  </a:lnTo>
                  <a:lnTo>
                    <a:pt x="2960497" y="88646"/>
                  </a:lnTo>
                  <a:lnTo>
                    <a:pt x="2960497" y="71120"/>
                  </a:lnTo>
                  <a:close/>
                </a:path>
                <a:path extrusionOk="0" h="2353310" w="3031490">
                  <a:moveTo>
                    <a:pt x="3031236" y="0"/>
                  </a:moveTo>
                  <a:lnTo>
                    <a:pt x="2978150" y="0"/>
                  </a:lnTo>
                  <a:lnTo>
                    <a:pt x="2978150" y="53340"/>
                  </a:lnTo>
                  <a:lnTo>
                    <a:pt x="2978150" y="2299970"/>
                  </a:lnTo>
                  <a:lnTo>
                    <a:pt x="53086" y="2299970"/>
                  </a:lnTo>
                  <a:lnTo>
                    <a:pt x="53086" y="53340"/>
                  </a:lnTo>
                  <a:lnTo>
                    <a:pt x="2978150" y="53340"/>
                  </a:lnTo>
                  <a:lnTo>
                    <a:pt x="2978150" y="0"/>
                  </a:lnTo>
                  <a:lnTo>
                    <a:pt x="0" y="0"/>
                  </a:lnTo>
                  <a:lnTo>
                    <a:pt x="0" y="53340"/>
                  </a:lnTo>
                  <a:lnTo>
                    <a:pt x="0" y="2299970"/>
                  </a:lnTo>
                  <a:lnTo>
                    <a:pt x="0" y="2353310"/>
                  </a:lnTo>
                  <a:lnTo>
                    <a:pt x="3031236" y="2353310"/>
                  </a:lnTo>
                  <a:lnTo>
                    <a:pt x="3031236" y="2300224"/>
                  </a:lnTo>
                  <a:lnTo>
                    <a:pt x="3031236" y="2299970"/>
                  </a:lnTo>
                  <a:lnTo>
                    <a:pt x="3031236" y="53340"/>
                  </a:lnTo>
                  <a:lnTo>
                    <a:pt x="3031236" y="0"/>
                  </a:lnTo>
                  <a:close/>
                </a:path>
              </a:pathLst>
            </a:custGeom>
            <a:solidFill>
              <a:srgbClr val="006F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19" name="Google Shape;719;p27"/>
          <p:cNvGrpSpPr/>
          <p:nvPr/>
        </p:nvGrpSpPr>
        <p:grpSpPr>
          <a:xfrm>
            <a:off x="4271772" y="3054349"/>
            <a:ext cx="3689985" cy="2517140"/>
            <a:chOff x="4271772" y="3054349"/>
            <a:chExt cx="3689985" cy="2517140"/>
          </a:xfrm>
        </p:grpSpPr>
        <p:pic>
          <p:nvPicPr>
            <p:cNvPr id="720" name="Google Shape;720;p27"/>
            <p:cNvPicPr preferRelativeResize="0"/>
            <p:nvPr/>
          </p:nvPicPr>
          <p:blipFill rotWithShape="1">
            <a:blip r:embed="rId9">
              <a:alphaModFix/>
            </a:blip>
            <a:srcRect b="0" l="0" r="0" t="0"/>
            <a:stretch/>
          </p:blipFill>
          <p:spPr>
            <a:xfrm>
              <a:off x="4358639" y="3140964"/>
              <a:ext cx="3515867" cy="2343912"/>
            </a:xfrm>
            <a:prstGeom prst="rect">
              <a:avLst/>
            </a:prstGeom>
            <a:noFill/>
            <a:ln>
              <a:noFill/>
            </a:ln>
          </p:spPr>
        </p:pic>
        <p:sp>
          <p:nvSpPr>
            <p:cNvPr id="721" name="Google Shape;721;p27"/>
            <p:cNvSpPr/>
            <p:nvPr/>
          </p:nvSpPr>
          <p:spPr>
            <a:xfrm>
              <a:off x="4271772" y="3054349"/>
              <a:ext cx="3689985" cy="2517140"/>
            </a:xfrm>
            <a:custGeom>
              <a:rect b="b" l="l" r="r" t="t"/>
              <a:pathLst>
                <a:path extrusionOk="0" h="2517140" w="3689984">
                  <a:moveTo>
                    <a:pt x="3618865" y="88138"/>
                  </a:moveTo>
                  <a:lnTo>
                    <a:pt x="3601212" y="88138"/>
                  </a:lnTo>
                  <a:lnTo>
                    <a:pt x="3601212" y="2429002"/>
                  </a:lnTo>
                  <a:lnTo>
                    <a:pt x="3618865" y="2429002"/>
                  </a:lnTo>
                  <a:lnTo>
                    <a:pt x="3618865" y="88138"/>
                  </a:lnTo>
                  <a:close/>
                </a:path>
                <a:path extrusionOk="0" h="2517140" w="3689984">
                  <a:moveTo>
                    <a:pt x="3618865" y="71120"/>
                  </a:moveTo>
                  <a:lnTo>
                    <a:pt x="70739" y="71120"/>
                  </a:lnTo>
                  <a:lnTo>
                    <a:pt x="70739" y="87630"/>
                  </a:lnTo>
                  <a:lnTo>
                    <a:pt x="70739" y="2429510"/>
                  </a:lnTo>
                  <a:lnTo>
                    <a:pt x="70739" y="2447290"/>
                  </a:lnTo>
                  <a:lnTo>
                    <a:pt x="3618865" y="2447290"/>
                  </a:lnTo>
                  <a:lnTo>
                    <a:pt x="3618865" y="2429510"/>
                  </a:lnTo>
                  <a:lnTo>
                    <a:pt x="88392" y="2429510"/>
                  </a:lnTo>
                  <a:lnTo>
                    <a:pt x="88392" y="87630"/>
                  </a:lnTo>
                  <a:lnTo>
                    <a:pt x="3618865" y="87630"/>
                  </a:lnTo>
                  <a:lnTo>
                    <a:pt x="3618865" y="71120"/>
                  </a:lnTo>
                  <a:close/>
                </a:path>
                <a:path extrusionOk="0" h="2517140" w="3689984">
                  <a:moveTo>
                    <a:pt x="3689604" y="0"/>
                  </a:moveTo>
                  <a:lnTo>
                    <a:pt x="3636518" y="0"/>
                  </a:lnTo>
                  <a:lnTo>
                    <a:pt x="3636518" y="53340"/>
                  </a:lnTo>
                  <a:lnTo>
                    <a:pt x="3636518" y="2463800"/>
                  </a:lnTo>
                  <a:lnTo>
                    <a:pt x="53086" y="2463800"/>
                  </a:lnTo>
                  <a:lnTo>
                    <a:pt x="53086" y="53340"/>
                  </a:lnTo>
                  <a:lnTo>
                    <a:pt x="3636518" y="53340"/>
                  </a:lnTo>
                  <a:lnTo>
                    <a:pt x="3636518" y="0"/>
                  </a:lnTo>
                  <a:lnTo>
                    <a:pt x="0" y="0"/>
                  </a:lnTo>
                  <a:lnTo>
                    <a:pt x="0" y="53340"/>
                  </a:lnTo>
                  <a:lnTo>
                    <a:pt x="0" y="2463800"/>
                  </a:lnTo>
                  <a:lnTo>
                    <a:pt x="0" y="2517140"/>
                  </a:lnTo>
                  <a:lnTo>
                    <a:pt x="3689604" y="2517140"/>
                  </a:lnTo>
                  <a:lnTo>
                    <a:pt x="3689604" y="2464320"/>
                  </a:lnTo>
                  <a:lnTo>
                    <a:pt x="3689604" y="2463800"/>
                  </a:lnTo>
                  <a:lnTo>
                    <a:pt x="3689604" y="53340"/>
                  </a:lnTo>
                  <a:lnTo>
                    <a:pt x="3689604" y="52832"/>
                  </a:lnTo>
                  <a:lnTo>
                    <a:pt x="3689604" y="0"/>
                  </a:lnTo>
                  <a:close/>
                </a:path>
              </a:pathLst>
            </a:custGeom>
            <a:solidFill>
              <a:srgbClr val="33534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22" name="Google Shape;722;p27"/>
          <p:cNvGrpSpPr/>
          <p:nvPr/>
        </p:nvGrpSpPr>
        <p:grpSpPr>
          <a:xfrm>
            <a:off x="8401812" y="3472179"/>
            <a:ext cx="3131820" cy="2054860"/>
            <a:chOff x="8401812" y="3472179"/>
            <a:chExt cx="3131820" cy="2054860"/>
          </a:xfrm>
        </p:grpSpPr>
        <p:pic>
          <p:nvPicPr>
            <p:cNvPr id="723" name="Google Shape;723;p27"/>
            <p:cNvPicPr preferRelativeResize="0"/>
            <p:nvPr/>
          </p:nvPicPr>
          <p:blipFill rotWithShape="1">
            <a:blip r:embed="rId10">
              <a:alphaModFix/>
            </a:blip>
            <a:srcRect b="0" l="0" r="0" t="0"/>
            <a:stretch/>
          </p:blipFill>
          <p:spPr>
            <a:xfrm>
              <a:off x="8488679" y="3558539"/>
              <a:ext cx="2958083" cy="1882139"/>
            </a:xfrm>
            <a:prstGeom prst="rect">
              <a:avLst/>
            </a:prstGeom>
            <a:noFill/>
            <a:ln>
              <a:noFill/>
            </a:ln>
          </p:spPr>
        </p:pic>
        <p:sp>
          <p:nvSpPr>
            <p:cNvPr id="724" name="Google Shape;724;p27"/>
            <p:cNvSpPr/>
            <p:nvPr/>
          </p:nvSpPr>
          <p:spPr>
            <a:xfrm>
              <a:off x="8401812" y="3472179"/>
              <a:ext cx="3131820" cy="2054860"/>
            </a:xfrm>
            <a:custGeom>
              <a:rect b="b" l="l" r="r" t="t"/>
              <a:pathLst>
                <a:path extrusionOk="0" h="2054860" w="3131820">
                  <a:moveTo>
                    <a:pt x="3061081" y="87884"/>
                  </a:moveTo>
                  <a:lnTo>
                    <a:pt x="3043428" y="87884"/>
                  </a:lnTo>
                  <a:lnTo>
                    <a:pt x="3043428" y="1966976"/>
                  </a:lnTo>
                  <a:lnTo>
                    <a:pt x="3061081" y="1966976"/>
                  </a:lnTo>
                  <a:lnTo>
                    <a:pt x="3061081" y="87884"/>
                  </a:lnTo>
                  <a:close/>
                </a:path>
                <a:path extrusionOk="0" h="2054860" w="3131820">
                  <a:moveTo>
                    <a:pt x="3061081" y="69850"/>
                  </a:moveTo>
                  <a:lnTo>
                    <a:pt x="70739" y="69850"/>
                  </a:lnTo>
                  <a:lnTo>
                    <a:pt x="70739" y="87630"/>
                  </a:lnTo>
                  <a:lnTo>
                    <a:pt x="70739" y="1967230"/>
                  </a:lnTo>
                  <a:lnTo>
                    <a:pt x="70739" y="1985010"/>
                  </a:lnTo>
                  <a:lnTo>
                    <a:pt x="3061081" y="1985010"/>
                  </a:lnTo>
                  <a:lnTo>
                    <a:pt x="3061081" y="1967230"/>
                  </a:lnTo>
                  <a:lnTo>
                    <a:pt x="88392" y="1967230"/>
                  </a:lnTo>
                  <a:lnTo>
                    <a:pt x="88392" y="87630"/>
                  </a:lnTo>
                  <a:lnTo>
                    <a:pt x="3061081" y="87630"/>
                  </a:lnTo>
                  <a:lnTo>
                    <a:pt x="3061081" y="69850"/>
                  </a:lnTo>
                  <a:close/>
                </a:path>
                <a:path extrusionOk="0" h="2054860" w="3131820">
                  <a:moveTo>
                    <a:pt x="3131820" y="52578"/>
                  </a:moveTo>
                  <a:lnTo>
                    <a:pt x="3078734" y="52578"/>
                  </a:lnTo>
                  <a:lnTo>
                    <a:pt x="3078734" y="2002282"/>
                  </a:lnTo>
                  <a:lnTo>
                    <a:pt x="3131820" y="2002282"/>
                  </a:lnTo>
                  <a:lnTo>
                    <a:pt x="3131820" y="52578"/>
                  </a:lnTo>
                  <a:close/>
                </a:path>
                <a:path extrusionOk="0" h="2054860" w="3131820">
                  <a:moveTo>
                    <a:pt x="3131820" y="0"/>
                  </a:moveTo>
                  <a:lnTo>
                    <a:pt x="0" y="0"/>
                  </a:lnTo>
                  <a:lnTo>
                    <a:pt x="0" y="52070"/>
                  </a:lnTo>
                  <a:lnTo>
                    <a:pt x="0" y="2002790"/>
                  </a:lnTo>
                  <a:lnTo>
                    <a:pt x="0" y="2054860"/>
                  </a:lnTo>
                  <a:lnTo>
                    <a:pt x="3131820" y="2054860"/>
                  </a:lnTo>
                  <a:lnTo>
                    <a:pt x="3131820" y="2002790"/>
                  </a:lnTo>
                  <a:lnTo>
                    <a:pt x="53086" y="2002790"/>
                  </a:lnTo>
                  <a:lnTo>
                    <a:pt x="53086" y="52070"/>
                  </a:lnTo>
                  <a:lnTo>
                    <a:pt x="3131820" y="52070"/>
                  </a:lnTo>
                  <a:lnTo>
                    <a:pt x="3131820" y="0"/>
                  </a:lnTo>
                  <a:close/>
                </a:path>
              </a:pathLst>
            </a:custGeom>
            <a:solidFill>
              <a:srgbClr val="C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25" name="Google Shape;725;p27"/>
          <p:cNvGrpSpPr/>
          <p:nvPr/>
        </p:nvGrpSpPr>
        <p:grpSpPr>
          <a:xfrm>
            <a:off x="632764" y="5817679"/>
            <a:ext cx="5048708" cy="465772"/>
            <a:chOff x="632764" y="5817679"/>
            <a:chExt cx="5048708" cy="465772"/>
          </a:xfrm>
        </p:grpSpPr>
        <p:pic>
          <p:nvPicPr>
            <p:cNvPr id="726" name="Google Shape;726;p27"/>
            <p:cNvPicPr preferRelativeResize="0"/>
            <p:nvPr/>
          </p:nvPicPr>
          <p:blipFill rotWithShape="1">
            <a:blip r:embed="rId11">
              <a:alphaModFix/>
            </a:blip>
            <a:srcRect b="0" l="0" r="0" t="0"/>
            <a:stretch/>
          </p:blipFill>
          <p:spPr>
            <a:xfrm>
              <a:off x="638556" y="5823203"/>
              <a:ext cx="5042916" cy="460248"/>
            </a:xfrm>
            <a:prstGeom prst="rect">
              <a:avLst/>
            </a:prstGeom>
            <a:noFill/>
            <a:ln>
              <a:noFill/>
            </a:ln>
          </p:spPr>
        </p:pic>
        <p:pic>
          <p:nvPicPr>
            <p:cNvPr id="727" name="Google Shape;727;p27"/>
            <p:cNvPicPr preferRelativeResize="0"/>
            <p:nvPr/>
          </p:nvPicPr>
          <p:blipFill rotWithShape="1">
            <a:blip r:embed="rId12">
              <a:alphaModFix/>
            </a:blip>
            <a:srcRect b="0" l="0" r="0" t="0"/>
            <a:stretch/>
          </p:blipFill>
          <p:spPr>
            <a:xfrm>
              <a:off x="632764" y="5817679"/>
              <a:ext cx="5021910" cy="438213"/>
            </a:xfrm>
            <a:prstGeom prst="rect">
              <a:avLst/>
            </a:prstGeom>
            <a:noFill/>
            <a:ln>
              <a:noFill/>
            </a:ln>
          </p:spPr>
        </p:pic>
      </p:grpSp>
      <p:grpSp>
        <p:nvGrpSpPr>
          <p:cNvPr id="728" name="Google Shape;728;p27"/>
          <p:cNvGrpSpPr/>
          <p:nvPr/>
        </p:nvGrpSpPr>
        <p:grpSpPr>
          <a:xfrm>
            <a:off x="5820790" y="5823254"/>
            <a:ext cx="3022981" cy="368757"/>
            <a:chOff x="5820790" y="5823254"/>
            <a:chExt cx="3022981" cy="368757"/>
          </a:xfrm>
        </p:grpSpPr>
        <p:pic>
          <p:nvPicPr>
            <p:cNvPr id="729" name="Google Shape;729;p27"/>
            <p:cNvPicPr preferRelativeResize="0"/>
            <p:nvPr/>
          </p:nvPicPr>
          <p:blipFill rotWithShape="1">
            <a:blip r:embed="rId13">
              <a:alphaModFix/>
            </a:blip>
            <a:srcRect b="0" l="0" r="0" t="0"/>
            <a:stretch/>
          </p:blipFill>
          <p:spPr>
            <a:xfrm>
              <a:off x="5826251" y="5829299"/>
              <a:ext cx="3017520" cy="362712"/>
            </a:xfrm>
            <a:prstGeom prst="rect">
              <a:avLst/>
            </a:prstGeom>
            <a:noFill/>
            <a:ln>
              <a:noFill/>
            </a:ln>
          </p:spPr>
        </p:pic>
        <p:pic>
          <p:nvPicPr>
            <p:cNvPr id="730" name="Google Shape;730;p27"/>
            <p:cNvPicPr preferRelativeResize="0"/>
            <p:nvPr/>
          </p:nvPicPr>
          <p:blipFill rotWithShape="1">
            <a:blip r:embed="rId14">
              <a:alphaModFix/>
            </a:blip>
            <a:srcRect b="0" l="0" r="0" t="0"/>
            <a:stretch/>
          </p:blipFill>
          <p:spPr>
            <a:xfrm>
              <a:off x="5820790" y="5823254"/>
              <a:ext cx="2995676" cy="341782"/>
            </a:xfrm>
            <a:prstGeom prst="rect">
              <a:avLst/>
            </a:prstGeom>
            <a:noFill/>
            <a:ln>
              <a:noFill/>
            </a:ln>
          </p:spPr>
        </p:pic>
      </p:grpSp>
      <p:grpSp>
        <p:nvGrpSpPr>
          <p:cNvPr id="731" name="Google Shape;731;p27"/>
          <p:cNvGrpSpPr/>
          <p:nvPr/>
        </p:nvGrpSpPr>
        <p:grpSpPr>
          <a:xfrm>
            <a:off x="8987408" y="5823254"/>
            <a:ext cx="1953387" cy="368757"/>
            <a:chOff x="8987408" y="5823254"/>
            <a:chExt cx="1953387" cy="368757"/>
          </a:xfrm>
        </p:grpSpPr>
        <p:pic>
          <p:nvPicPr>
            <p:cNvPr id="732" name="Google Shape;732;p27"/>
            <p:cNvPicPr preferRelativeResize="0"/>
            <p:nvPr/>
          </p:nvPicPr>
          <p:blipFill rotWithShape="1">
            <a:blip r:embed="rId15">
              <a:alphaModFix/>
            </a:blip>
            <a:srcRect b="0" l="0" r="0" t="0"/>
            <a:stretch/>
          </p:blipFill>
          <p:spPr>
            <a:xfrm>
              <a:off x="8993123" y="5829299"/>
              <a:ext cx="1947672" cy="362712"/>
            </a:xfrm>
            <a:prstGeom prst="rect">
              <a:avLst/>
            </a:prstGeom>
            <a:noFill/>
            <a:ln>
              <a:noFill/>
            </a:ln>
          </p:spPr>
        </p:pic>
        <p:pic>
          <p:nvPicPr>
            <p:cNvPr id="733" name="Google Shape;733;p27"/>
            <p:cNvPicPr preferRelativeResize="0"/>
            <p:nvPr/>
          </p:nvPicPr>
          <p:blipFill rotWithShape="1">
            <a:blip r:embed="rId16">
              <a:alphaModFix/>
            </a:blip>
            <a:srcRect b="0" l="0" r="0" t="0"/>
            <a:stretch/>
          </p:blipFill>
          <p:spPr>
            <a:xfrm>
              <a:off x="8987408" y="5823254"/>
              <a:ext cx="1926590" cy="341782"/>
            </a:xfrm>
            <a:prstGeom prst="rect">
              <a:avLst/>
            </a:prstGeom>
            <a:noFill/>
            <a:ln>
              <a:noFill/>
            </a:ln>
          </p:spPr>
        </p:pic>
      </p:grpSp>
      <p:pic>
        <p:nvPicPr>
          <p:cNvPr id="734" name="Google Shape;734;p27"/>
          <p:cNvPicPr preferRelativeResize="0"/>
          <p:nvPr/>
        </p:nvPicPr>
        <p:blipFill rotWithShape="1">
          <a:blip r:embed="rId17">
            <a:alphaModFix/>
          </a:blip>
          <a:srcRect b="0" l="0" r="0" t="0"/>
          <a:stretch/>
        </p:blipFill>
        <p:spPr>
          <a:xfrm>
            <a:off x="0" y="5597652"/>
            <a:ext cx="705612" cy="775716"/>
          </a:xfrm>
          <a:prstGeom prst="rect">
            <a:avLst/>
          </a:prstGeom>
          <a:noFill/>
          <a:ln>
            <a:noFill/>
          </a:ln>
        </p:spPr>
      </p:pic>
      <p:pic>
        <p:nvPicPr>
          <p:cNvPr id="735" name="Google Shape;735;p27"/>
          <p:cNvPicPr preferRelativeResize="0"/>
          <p:nvPr/>
        </p:nvPicPr>
        <p:blipFill rotWithShape="1">
          <a:blip r:embed="rId18">
            <a:alphaModFix/>
          </a:blip>
          <a:srcRect b="0" l="0" r="0" t="0"/>
          <a:stretch/>
        </p:blipFill>
        <p:spPr>
          <a:xfrm>
            <a:off x="10965180" y="5577840"/>
            <a:ext cx="787907" cy="775716"/>
          </a:xfrm>
          <a:prstGeom prst="rect">
            <a:avLst/>
          </a:prstGeom>
          <a:noFill/>
          <a:ln>
            <a:noFill/>
          </a:ln>
        </p:spPr>
      </p:pic>
      <p:sp>
        <p:nvSpPr>
          <p:cNvPr id="736" name="Google Shape;736;p27"/>
          <p:cNvSpPr txBox="1"/>
          <p:nvPr/>
        </p:nvSpPr>
        <p:spPr>
          <a:xfrm>
            <a:off x="1135379" y="41763"/>
            <a:ext cx="9268968" cy="1015663"/>
          </a:xfrm>
          <a:prstGeom prst="rect">
            <a:avLst/>
          </a:prstGeom>
          <a:solidFill>
            <a:srgbClr val="E36C09"/>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6000">
                <a:solidFill>
                  <a:schemeClr val="dk1"/>
                </a:solidFill>
                <a:latin typeface="Calibri"/>
                <a:ea typeface="Calibri"/>
                <a:cs typeface="Calibri"/>
                <a:sym typeface="Calibri"/>
              </a:rPr>
              <a:t>Achievers’ Award Ceremony</a:t>
            </a:r>
            <a:endParaRPr b="1" sz="600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grpSp>
        <p:nvGrpSpPr>
          <p:cNvPr id="741" name="Google Shape;741;p28"/>
          <p:cNvGrpSpPr/>
          <p:nvPr/>
        </p:nvGrpSpPr>
        <p:grpSpPr>
          <a:xfrm>
            <a:off x="158496" y="0"/>
            <a:ext cx="11445239" cy="801624"/>
            <a:chOff x="158496" y="0"/>
            <a:chExt cx="11445239" cy="801624"/>
          </a:xfrm>
        </p:grpSpPr>
        <p:pic>
          <p:nvPicPr>
            <p:cNvPr id="742" name="Google Shape;742;p28"/>
            <p:cNvPicPr preferRelativeResize="0"/>
            <p:nvPr/>
          </p:nvPicPr>
          <p:blipFill rotWithShape="1">
            <a:blip r:embed="rId3">
              <a:alphaModFix/>
            </a:blip>
            <a:srcRect b="0" l="0" r="0" t="0"/>
            <a:stretch/>
          </p:blipFill>
          <p:spPr>
            <a:xfrm>
              <a:off x="10547604" y="0"/>
              <a:ext cx="1056131" cy="801624"/>
            </a:xfrm>
            <a:prstGeom prst="rect">
              <a:avLst/>
            </a:prstGeom>
            <a:noFill/>
            <a:ln>
              <a:noFill/>
            </a:ln>
          </p:spPr>
        </p:pic>
        <p:pic>
          <p:nvPicPr>
            <p:cNvPr id="743" name="Google Shape;743;p28"/>
            <p:cNvPicPr preferRelativeResize="0"/>
            <p:nvPr/>
          </p:nvPicPr>
          <p:blipFill rotWithShape="1">
            <a:blip r:embed="rId4">
              <a:alphaModFix/>
            </a:blip>
            <a:srcRect b="0" l="0" r="0" t="0"/>
            <a:stretch/>
          </p:blipFill>
          <p:spPr>
            <a:xfrm>
              <a:off x="158496" y="103631"/>
              <a:ext cx="885444" cy="524256"/>
            </a:xfrm>
            <a:prstGeom prst="rect">
              <a:avLst/>
            </a:prstGeom>
            <a:noFill/>
            <a:ln>
              <a:noFill/>
            </a:ln>
          </p:spPr>
        </p:pic>
      </p:grpSp>
      <p:sp>
        <p:nvSpPr>
          <p:cNvPr id="744" name="Google Shape;744;p28"/>
          <p:cNvSpPr txBox="1"/>
          <p:nvPr>
            <p:ph type="title"/>
          </p:nvPr>
        </p:nvSpPr>
        <p:spPr>
          <a:xfrm>
            <a:off x="351840" y="643839"/>
            <a:ext cx="4824095" cy="1002030"/>
          </a:xfrm>
          <a:prstGeom prst="rect">
            <a:avLst/>
          </a:prstGeom>
          <a:noFill/>
          <a:ln>
            <a:noFill/>
          </a:ln>
        </p:spPr>
        <p:txBody>
          <a:bodyPr anchorCtr="0" anchor="t" bIns="0" lIns="0" spcFirstLastPara="1" rIns="0" wrap="square" tIns="13325">
            <a:spAutoFit/>
          </a:bodyPr>
          <a:lstStyle/>
          <a:p>
            <a:pPr indent="-1103630" lvl="0" marL="1115695" marR="5080" rtl="0" algn="l">
              <a:lnSpc>
                <a:spcPct val="100000"/>
              </a:lnSpc>
              <a:spcBef>
                <a:spcPts val="0"/>
              </a:spcBef>
              <a:spcAft>
                <a:spcPts val="0"/>
              </a:spcAft>
              <a:buNone/>
            </a:pPr>
            <a:r>
              <a:rPr lang="en-US"/>
              <a:t>INTERHOUSE SOLO DANCE  COMPETITION</a:t>
            </a:r>
            <a:endParaRPr/>
          </a:p>
        </p:txBody>
      </p:sp>
      <p:grpSp>
        <p:nvGrpSpPr>
          <p:cNvPr id="745" name="Google Shape;745;p28"/>
          <p:cNvGrpSpPr/>
          <p:nvPr/>
        </p:nvGrpSpPr>
        <p:grpSpPr>
          <a:xfrm>
            <a:off x="5407151" y="303275"/>
            <a:ext cx="6391655" cy="5366003"/>
            <a:chOff x="5407151" y="303275"/>
            <a:chExt cx="6391655" cy="5366003"/>
          </a:xfrm>
        </p:grpSpPr>
        <p:pic>
          <p:nvPicPr>
            <p:cNvPr id="746" name="Google Shape;746;p28"/>
            <p:cNvPicPr preferRelativeResize="0"/>
            <p:nvPr/>
          </p:nvPicPr>
          <p:blipFill rotWithShape="1">
            <a:blip r:embed="rId5">
              <a:alphaModFix/>
            </a:blip>
            <a:srcRect b="0" l="0" r="0" t="0"/>
            <a:stretch/>
          </p:blipFill>
          <p:spPr>
            <a:xfrm>
              <a:off x="5407151" y="399287"/>
              <a:ext cx="2769107" cy="2255519"/>
            </a:xfrm>
            <a:prstGeom prst="rect">
              <a:avLst/>
            </a:prstGeom>
            <a:noFill/>
            <a:ln>
              <a:noFill/>
            </a:ln>
          </p:spPr>
        </p:pic>
        <p:pic>
          <p:nvPicPr>
            <p:cNvPr id="747" name="Google Shape;747;p28"/>
            <p:cNvPicPr preferRelativeResize="0"/>
            <p:nvPr/>
          </p:nvPicPr>
          <p:blipFill rotWithShape="1">
            <a:blip r:embed="rId6">
              <a:alphaModFix/>
            </a:blip>
            <a:srcRect b="0" l="0" r="0" t="0"/>
            <a:stretch/>
          </p:blipFill>
          <p:spPr>
            <a:xfrm>
              <a:off x="8173211" y="303275"/>
              <a:ext cx="3599688" cy="2497836"/>
            </a:xfrm>
            <a:prstGeom prst="rect">
              <a:avLst/>
            </a:prstGeom>
            <a:noFill/>
            <a:ln>
              <a:noFill/>
            </a:ln>
          </p:spPr>
        </p:pic>
        <p:sp>
          <p:nvSpPr>
            <p:cNvPr id="748" name="Google Shape;748;p28"/>
            <p:cNvSpPr/>
            <p:nvPr/>
          </p:nvSpPr>
          <p:spPr>
            <a:xfrm>
              <a:off x="5484876" y="2772409"/>
              <a:ext cx="3190240" cy="2659380"/>
            </a:xfrm>
            <a:custGeom>
              <a:rect b="b" l="l" r="r" t="t"/>
              <a:pathLst>
                <a:path extrusionOk="0" h="2659379" w="3190240">
                  <a:moveTo>
                    <a:pt x="3189732" y="0"/>
                  </a:moveTo>
                  <a:lnTo>
                    <a:pt x="0" y="0"/>
                  </a:lnTo>
                  <a:lnTo>
                    <a:pt x="0" y="137160"/>
                  </a:lnTo>
                  <a:lnTo>
                    <a:pt x="0" y="2522220"/>
                  </a:lnTo>
                  <a:lnTo>
                    <a:pt x="0" y="2659380"/>
                  </a:lnTo>
                  <a:lnTo>
                    <a:pt x="3189732" y="2659380"/>
                  </a:lnTo>
                  <a:lnTo>
                    <a:pt x="3189732" y="2522220"/>
                  </a:lnTo>
                  <a:lnTo>
                    <a:pt x="137160" y="2522220"/>
                  </a:lnTo>
                  <a:lnTo>
                    <a:pt x="137160" y="137160"/>
                  </a:lnTo>
                  <a:lnTo>
                    <a:pt x="3052572" y="137160"/>
                  </a:lnTo>
                  <a:lnTo>
                    <a:pt x="3052572" y="2521966"/>
                  </a:lnTo>
                  <a:lnTo>
                    <a:pt x="3189732" y="2521966"/>
                  </a:lnTo>
                  <a:lnTo>
                    <a:pt x="3189732" y="137160"/>
                  </a:lnTo>
                  <a:lnTo>
                    <a:pt x="3189732" y="136906"/>
                  </a:lnTo>
                  <a:lnTo>
                    <a:pt x="3189732"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49" name="Google Shape;749;p28"/>
            <p:cNvPicPr preferRelativeResize="0"/>
            <p:nvPr/>
          </p:nvPicPr>
          <p:blipFill rotWithShape="1">
            <a:blip r:embed="rId7">
              <a:alphaModFix/>
            </a:blip>
            <a:srcRect b="0" l="0" r="0" t="0"/>
            <a:stretch/>
          </p:blipFill>
          <p:spPr>
            <a:xfrm>
              <a:off x="5711951" y="2999231"/>
              <a:ext cx="2735579" cy="2205228"/>
            </a:xfrm>
            <a:prstGeom prst="rect">
              <a:avLst/>
            </a:prstGeom>
            <a:noFill/>
            <a:ln>
              <a:noFill/>
            </a:ln>
          </p:spPr>
        </p:pic>
        <p:sp>
          <p:nvSpPr>
            <p:cNvPr id="750" name="Google Shape;750;p28"/>
            <p:cNvSpPr/>
            <p:nvPr/>
          </p:nvSpPr>
          <p:spPr>
            <a:xfrm>
              <a:off x="5667756" y="2955289"/>
              <a:ext cx="2824480" cy="2293620"/>
            </a:xfrm>
            <a:custGeom>
              <a:rect b="b" l="l" r="r" t="t"/>
              <a:pathLst>
                <a:path extrusionOk="0" h="2293620" w="2824479">
                  <a:moveTo>
                    <a:pt x="2823972" y="0"/>
                  </a:moveTo>
                  <a:lnTo>
                    <a:pt x="0" y="0"/>
                  </a:lnTo>
                  <a:lnTo>
                    <a:pt x="0" y="45720"/>
                  </a:lnTo>
                  <a:lnTo>
                    <a:pt x="0" y="2247900"/>
                  </a:lnTo>
                  <a:lnTo>
                    <a:pt x="0" y="2293620"/>
                  </a:lnTo>
                  <a:lnTo>
                    <a:pt x="2823972" y="2293620"/>
                  </a:lnTo>
                  <a:lnTo>
                    <a:pt x="2823972" y="2247900"/>
                  </a:lnTo>
                  <a:lnTo>
                    <a:pt x="45720" y="2247900"/>
                  </a:lnTo>
                  <a:lnTo>
                    <a:pt x="45720" y="45720"/>
                  </a:lnTo>
                  <a:lnTo>
                    <a:pt x="2778252" y="45720"/>
                  </a:lnTo>
                  <a:lnTo>
                    <a:pt x="2778252" y="2247646"/>
                  </a:lnTo>
                  <a:lnTo>
                    <a:pt x="2823972" y="2247646"/>
                  </a:lnTo>
                  <a:lnTo>
                    <a:pt x="2823972" y="45720"/>
                  </a:lnTo>
                  <a:lnTo>
                    <a:pt x="2823972" y="45466"/>
                  </a:lnTo>
                  <a:lnTo>
                    <a:pt x="2823972"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51" name="Google Shape;751;p28"/>
            <p:cNvPicPr preferRelativeResize="0"/>
            <p:nvPr/>
          </p:nvPicPr>
          <p:blipFill rotWithShape="1">
            <a:blip r:embed="rId8">
              <a:alphaModFix/>
            </a:blip>
            <a:srcRect b="0" l="0" r="0" t="0"/>
            <a:stretch/>
          </p:blipFill>
          <p:spPr>
            <a:xfrm>
              <a:off x="8688323" y="2604515"/>
              <a:ext cx="3110483" cy="3064763"/>
            </a:xfrm>
            <a:prstGeom prst="rect">
              <a:avLst/>
            </a:prstGeom>
            <a:noFill/>
            <a:ln>
              <a:noFill/>
            </a:ln>
          </p:spPr>
        </p:pic>
      </p:grpSp>
      <p:sp>
        <p:nvSpPr>
          <p:cNvPr id="752" name="Google Shape;752;p28"/>
          <p:cNvSpPr txBox="1"/>
          <p:nvPr/>
        </p:nvSpPr>
        <p:spPr>
          <a:xfrm>
            <a:off x="158496" y="5808671"/>
            <a:ext cx="8820785" cy="441146"/>
          </a:xfrm>
          <a:prstGeom prst="rect">
            <a:avLst/>
          </a:prstGeom>
          <a:noFill/>
          <a:ln>
            <a:noFill/>
          </a:ln>
        </p:spPr>
        <p:txBody>
          <a:bodyPr anchorCtr="0" anchor="t" bIns="0" lIns="0" spcFirstLastPara="1" rIns="0" wrap="square" tIns="10150">
            <a:spAutoFit/>
          </a:bodyPr>
          <a:lstStyle/>
          <a:p>
            <a:pPr indent="0" lvl="0" marL="1659254" marR="0" rtl="0" algn="l">
              <a:lnSpc>
                <a:spcPct val="100000"/>
              </a:lnSpc>
              <a:spcBef>
                <a:spcPts val="0"/>
              </a:spcBef>
              <a:spcAft>
                <a:spcPts val="0"/>
              </a:spcAft>
              <a:buNone/>
            </a:pPr>
            <a:r>
              <a:rPr lang="en-US" sz="2800">
                <a:solidFill>
                  <a:schemeClr val="dk1"/>
                </a:solidFill>
                <a:latin typeface="Lucida Sans"/>
                <a:ea typeface="Lucida Sans"/>
                <a:cs typeface="Lucida Sans"/>
                <a:sym typeface="Lucida Sans"/>
              </a:rPr>
              <a:t>“Dancing is like dreaming with your feet!”</a:t>
            </a:r>
            <a:endParaRPr sz="2800">
              <a:solidFill>
                <a:schemeClr val="dk1"/>
              </a:solidFill>
              <a:latin typeface="Lucida Sans"/>
              <a:ea typeface="Lucida Sans"/>
              <a:cs typeface="Lucida Sans"/>
              <a:sym typeface="Lucida Sans"/>
            </a:endParaRPr>
          </a:p>
        </p:txBody>
      </p:sp>
      <p:sp>
        <p:nvSpPr>
          <p:cNvPr id="753" name="Google Shape;753;p28"/>
          <p:cNvSpPr/>
          <p:nvPr/>
        </p:nvSpPr>
        <p:spPr>
          <a:xfrm>
            <a:off x="57253" y="1671817"/>
            <a:ext cx="5362445" cy="3477875"/>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Bodoni"/>
                <a:ea typeface="Bodoni"/>
                <a:cs typeface="Bodoni"/>
                <a:sym typeface="Bodoni"/>
              </a:rPr>
              <a:t>To hone the dancing skills of the students, an Inter House Solo Dance Competition was organized on 28 April 2023.The competition was held in two categories: Classical and Freestyle. True to the theme, the vivacious dancers set the floor on fire with their energetic performances and this was a reflection of their passion and hard work. The choreography, rhythm, synchronization and presentation of all the students were very good.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grpSp>
        <p:nvGrpSpPr>
          <p:cNvPr id="758" name="Google Shape;758;p29"/>
          <p:cNvGrpSpPr/>
          <p:nvPr/>
        </p:nvGrpSpPr>
        <p:grpSpPr>
          <a:xfrm>
            <a:off x="1571243" y="769620"/>
            <a:ext cx="9319260" cy="1152525"/>
            <a:chOff x="1571243" y="769620"/>
            <a:chExt cx="9319260" cy="1152525"/>
          </a:xfrm>
        </p:grpSpPr>
        <p:sp>
          <p:nvSpPr>
            <p:cNvPr id="759" name="Google Shape;759;p29"/>
            <p:cNvSpPr/>
            <p:nvPr/>
          </p:nvSpPr>
          <p:spPr>
            <a:xfrm>
              <a:off x="1571243" y="769620"/>
              <a:ext cx="9319260" cy="1152525"/>
            </a:xfrm>
            <a:custGeom>
              <a:rect b="b" l="l" r="r" t="t"/>
              <a:pathLst>
                <a:path extrusionOk="0" h="1152525" w="9319260">
                  <a:moveTo>
                    <a:pt x="9319260" y="0"/>
                  </a:moveTo>
                  <a:lnTo>
                    <a:pt x="0" y="0"/>
                  </a:lnTo>
                  <a:lnTo>
                    <a:pt x="0" y="1152143"/>
                  </a:lnTo>
                  <a:lnTo>
                    <a:pt x="9319260" y="1152143"/>
                  </a:lnTo>
                  <a:lnTo>
                    <a:pt x="9319260" y="0"/>
                  </a:lnTo>
                  <a:close/>
                </a:path>
              </a:pathLst>
            </a:custGeom>
            <a:solidFill>
              <a:srgbClr val="FF99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0" name="Google Shape;760;p29"/>
            <p:cNvSpPr/>
            <p:nvPr/>
          </p:nvSpPr>
          <p:spPr>
            <a:xfrm>
              <a:off x="1571243" y="769620"/>
              <a:ext cx="9319260" cy="1152525"/>
            </a:xfrm>
            <a:custGeom>
              <a:rect b="b" l="l" r="r" t="t"/>
              <a:pathLst>
                <a:path extrusionOk="0" h="1152525" w="9319260">
                  <a:moveTo>
                    <a:pt x="0" y="1152143"/>
                  </a:moveTo>
                  <a:lnTo>
                    <a:pt x="9319260" y="1152143"/>
                  </a:lnTo>
                  <a:lnTo>
                    <a:pt x="9319260" y="0"/>
                  </a:lnTo>
                  <a:lnTo>
                    <a:pt x="0" y="0"/>
                  </a:lnTo>
                  <a:lnTo>
                    <a:pt x="0" y="1152143"/>
                  </a:lnTo>
                  <a:close/>
                </a:path>
              </a:pathLst>
            </a:custGeom>
            <a:noFill/>
            <a:ln cap="flat" cmpd="sng" w="579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61" name="Google Shape;761;p29"/>
          <p:cNvGrpSpPr/>
          <p:nvPr/>
        </p:nvGrpSpPr>
        <p:grpSpPr>
          <a:xfrm>
            <a:off x="2951607" y="873378"/>
            <a:ext cx="6591681" cy="946276"/>
            <a:chOff x="2951607" y="873378"/>
            <a:chExt cx="6591681" cy="946276"/>
          </a:xfrm>
        </p:grpSpPr>
        <p:pic>
          <p:nvPicPr>
            <p:cNvPr id="762" name="Google Shape;762;p29"/>
            <p:cNvPicPr preferRelativeResize="0"/>
            <p:nvPr/>
          </p:nvPicPr>
          <p:blipFill rotWithShape="1">
            <a:blip r:embed="rId3">
              <a:alphaModFix/>
            </a:blip>
            <a:srcRect b="0" l="0" r="0" t="0"/>
            <a:stretch/>
          </p:blipFill>
          <p:spPr>
            <a:xfrm>
              <a:off x="4018026" y="873378"/>
              <a:ext cx="4446270" cy="452500"/>
            </a:xfrm>
            <a:prstGeom prst="rect">
              <a:avLst/>
            </a:prstGeom>
            <a:noFill/>
            <a:ln>
              <a:noFill/>
            </a:ln>
          </p:spPr>
        </p:pic>
        <p:pic>
          <p:nvPicPr>
            <p:cNvPr id="763" name="Google Shape;763;p29"/>
            <p:cNvPicPr preferRelativeResize="0"/>
            <p:nvPr/>
          </p:nvPicPr>
          <p:blipFill rotWithShape="1">
            <a:blip r:embed="rId4">
              <a:alphaModFix/>
            </a:blip>
            <a:srcRect b="0" l="0" r="0" t="0"/>
            <a:stretch/>
          </p:blipFill>
          <p:spPr>
            <a:xfrm>
              <a:off x="2951607" y="1367154"/>
              <a:ext cx="6591681" cy="452500"/>
            </a:xfrm>
            <a:prstGeom prst="rect">
              <a:avLst/>
            </a:prstGeom>
            <a:noFill/>
            <a:ln>
              <a:noFill/>
            </a:ln>
          </p:spPr>
        </p:pic>
      </p:grpSp>
      <p:sp>
        <p:nvSpPr>
          <p:cNvPr id="764" name="Google Shape;764;p29"/>
          <p:cNvSpPr/>
          <p:nvPr/>
        </p:nvSpPr>
        <p:spPr>
          <a:xfrm>
            <a:off x="304801" y="2025903"/>
            <a:ext cx="11000410" cy="3511000"/>
          </a:xfrm>
          <a:custGeom>
            <a:rect b="b" l="l" r="r" t="t"/>
            <a:pathLst>
              <a:path extrusionOk="0" h="3312160" w="10395585">
                <a:moveTo>
                  <a:pt x="10395204" y="0"/>
                </a:moveTo>
                <a:lnTo>
                  <a:pt x="0" y="0"/>
                </a:lnTo>
                <a:lnTo>
                  <a:pt x="0" y="3311652"/>
                </a:lnTo>
                <a:lnTo>
                  <a:pt x="10395204" y="3311652"/>
                </a:lnTo>
                <a:lnTo>
                  <a:pt x="10395204" y="0"/>
                </a:lnTo>
                <a:close/>
              </a:path>
            </a:pathLst>
          </a:custGeom>
          <a:solidFill>
            <a:srgbClr val="FF99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5" name="Google Shape;765;p29"/>
          <p:cNvSpPr txBox="1"/>
          <p:nvPr/>
        </p:nvSpPr>
        <p:spPr>
          <a:xfrm>
            <a:off x="883467" y="2506213"/>
            <a:ext cx="10238105" cy="2274341"/>
          </a:xfrm>
          <a:prstGeom prst="rect">
            <a:avLst/>
          </a:prstGeom>
          <a:noFill/>
          <a:ln>
            <a:noFill/>
          </a:ln>
        </p:spPr>
        <p:txBody>
          <a:bodyPr anchorCtr="0" anchor="t" bIns="0" lIns="0" spcFirstLastPara="1" rIns="0" wrap="square" tIns="12050">
            <a:spAutoFit/>
          </a:bodyPr>
          <a:lstStyle/>
          <a:p>
            <a:pPr indent="0" lvl="0" marL="12700" marR="5080" rtl="0" algn="just">
              <a:lnSpc>
                <a:spcPct val="100000"/>
              </a:lnSpc>
              <a:spcBef>
                <a:spcPts val="0"/>
              </a:spcBef>
              <a:spcAft>
                <a:spcPts val="0"/>
              </a:spcAft>
              <a:buNone/>
            </a:pPr>
            <a:r>
              <a:rPr lang="en-US" sz="1400">
                <a:solidFill>
                  <a:schemeClr val="dk1"/>
                </a:solidFill>
                <a:latin typeface="Impact"/>
                <a:ea typeface="Impact"/>
                <a:cs typeface="Impact"/>
                <a:sym typeface="Impact"/>
              </a:rPr>
              <a:t>I</a:t>
            </a:r>
            <a:r>
              <a:rPr lang="en-US" sz="1400">
                <a:solidFill>
                  <a:schemeClr val="dk1"/>
                </a:solidFill>
                <a:latin typeface="Times New Roman"/>
                <a:ea typeface="Times New Roman"/>
                <a:cs typeface="Times New Roman"/>
                <a:sym typeface="Times New Roman"/>
              </a:rPr>
              <a:t>N TO</a:t>
            </a:r>
            <a:r>
              <a:rPr lang="en-US" sz="1200">
                <a:solidFill>
                  <a:schemeClr val="dk1"/>
                </a:solidFill>
                <a:latin typeface="Times New Roman"/>
                <a:ea typeface="Times New Roman"/>
                <a:cs typeface="Times New Roman"/>
                <a:sym typeface="Times New Roman"/>
              </a:rPr>
              <a:t>DAY’S DIGITAL ERA, A GADGET DETOX HAS EMERGED AS A POWERFUL PRACTICE TO RECLAIM OUR LIVES FROM  THE CLUSTERS OF CONSTANT CONNECTIVITY. WITH SMARTPHONES AND GADGETS RULING OUR ROUTINES, WE OFTEN  FORGET TO TRULY ENGAGE WITH WORLD AROUND US. A GADGET DETOX PROVIDES MUCH-NEEDED RESPITE OFFERING  BENEFITS LIKE IMPROVED FOCUS, STRENGTHENED RELATIONSHIPS AND REDUCED STRESS.</a:t>
            </a:r>
            <a:endParaRPr sz="1200">
              <a:solidFill>
                <a:schemeClr val="dk1"/>
              </a:solidFill>
              <a:latin typeface="Times New Roman"/>
              <a:ea typeface="Times New Roman"/>
              <a:cs typeface="Times New Roman"/>
              <a:sym typeface="Times New Roman"/>
            </a:endParaRPr>
          </a:p>
          <a:p>
            <a:pPr indent="0" lvl="0" marL="12700" marR="5080" rtl="0" algn="just">
              <a:lnSpc>
                <a:spcPct val="100000"/>
              </a:lnSpc>
              <a:spcBef>
                <a:spcPts val="1005"/>
              </a:spcBef>
              <a:spcAft>
                <a:spcPts val="0"/>
              </a:spcAft>
              <a:buNone/>
            </a:pPr>
            <a:r>
              <a:rPr lang="en-US" sz="1200">
                <a:solidFill>
                  <a:schemeClr val="dk1"/>
                </a:solidFill>
                <a:latin typeface="Times New Roman"/>
                <a:ea typeface="Times New Roman"/>
                <a:cs typeface="Times New Roman"/>
                <a:sym typeface="Times New Roman"/>
              </a:rPr>
              <a:t>BY SETTING CLEAR GOALS AND GRADUALLY LIMITING THE USAGE OF GADGETS, WE CAN EMBARK ON THIS  LIBERATING JOURNEY. ENGAGING IN ALTERNATIVE ACTIVITIES SUCH AS READING, MINDFULNESS AND OUTDOOR  PURSUITS HELP US RECONNECT WITH OURSELVES AND OUR SURROUNDINGS. DESIGNATING TECH-FREE SPACES FOSTER  QUALITY TIME WITH LOVED ONES.</a:t>
            </a:r>
            <a:endParaRPr sz="1200">
              <a:solidFill>
                <a:schemeClr val="dk1"/>
              </a:solidFill>
              <a:latin typeface="Times New Roman"/>
              <a:ea typeface="Times New Roman"/>
              <a:cs typeface="Times New Roman"/>
              <a:sym typeface="Times New Roman"/>
            </a:endParaRPr>
          </a:p>
          <a:p>
            <a:pPr indent="0" lvl="0" marL="12700" marR="5715" rtl="0" algn="just">
              <a:lnSpc>
                <a:spcPct val="100000"/>
              </a:lnSpc>
              <a:spcBef>
                <a:spcPts val="994"/>
              </a:spcBef>
              <a:spcAft>
                <a:spcPts val="0"/>
              </a:spcAft>
              <a:buNone/>
            </a:pPr>
            <a:r>
              <a:rPr lang="en-US" sz="1200">
                <a:solidFill>
                  <a:schemeClr val="dk1"/>
                </a:solidFill>
                <a:latin typeface="Times New Roman"/>
                <a:ea typeface="Times New Roman"/>
                <a:cs typeface="Times New Roman"/>
                <a:sym typeface="Times New Roman"/>
              </a:rPr>
              <a:t>AS WE EMBRACE THE ART OF GADGET DETOX, WE REDISCOVER THE BEAUTY OF THE PRESENT MOMENT NURTURING  OUR CREATIVITY, AND EMBRACING A HEALTHIER , BALANCED LIFESTYLE THAT CELEBRATES BOTH THE DIGITAL AND  REAL WORLD.</a:t>
            </a:r>
            <a:endParaRPr sz="1200">
              <a:solidFill>
                <a:schemeClr val="dk1"/>
              </a:solidFill>
              <a:latin typeface="Times New Roman"/>
              <a:ea typeface="Times New Roman"/>
              <a:cs typeface="Times New Roman"/>
              <a:sym typeface="Times New Roman"/>
            </a:endParaRPr>
          </a:p>
          <a:p>
            <a:pPr indent="0" lvl="0" marL="12700" marR="0" rtl="0" algn="just">
              <a:lnSpc>
                <a:spcPct val="100000"/>
              </a:lnSpc>
              <a:spcBef>
                <a:spcPts val="1010"/>
              </a:spcBef>
              <a:spcAft>
                <a:spcPts val="0"/>
              </a:spcAft>
              <a:buNone/>
            </a:pPr>
            <a:r>
              <a:rPr lang="en-US" sz="1200">
                <a:solidFill>
                  <a:schemeClr val="dk1"/>
                </a:solidFill>
                <a:latin typeface="Times New Roman"/>
                <a:ea typeface="Times New Roman"/>
                <a:cs typeface="Times New Roman"/>
                <a:sym typeface="Times New Roman"/>
              </a:rPr>
              <a:t>SO, LET’S NOT BECOME THE SLAVES OF GADGETS AND REMAIN THE MASTERS BY PRACTISING THE SO CALLED –</a:t>
            </a:r>
            <a:endParaRPr/>
          </a:p>
        </p:txBody>
      </p:sp>
      <p:sp>
        <p:nvSpPr>
          <p:cNvPr id="766" name="Google Shape;766;p29"/>
          <p:cNvSpPr txBox="1"/>
          <p:nvPr/>
        </p:nvSpPr>
        <p:spPr>
          <a:xfrm>
            <a:off x="759968" y="5160645"/>
            <a:ext cx="1438910" cy="23939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400">
                <a:solidFill>
                  <a:schemeClr val="dk1"/>
                </a:solidFill>
                <a:latin typeface="Times New Roman"/>
                <a:ea typeface="Times New Roman"/>
                <a:cs typeface="Times New Roman"/>
                <a:sym typeface="Times New Roman"/>
              </a:rPr>
              <a:t>GADGET DETOX.</a:t>
            </a:r>
            <a:endParaRPr sz="1400">
              <a:solidFill>
                <a:schemeClr val="dk1"/>
              </a:solidFill>
              <a:latin typeface="Times New Roman"/>
              <a:ea typeface="Times New Roman"/>
              <a:cs typeface="Times New Roman"/>
              <a:sym typeface="Times New Roman"/>
            </a:endParaRPr>
          </a:p>
        </p:txBody>
      </p:sp>
      <p:sp>
        <p:nvSpPr>
          <p:cNvPr id="767" name="Google Shape;767;p29"/>
          <p:cNvSpPr txBox="1"/>
          <p:nvPr/>
        </p:nvSpPr>
        <p:spPr>
          <a:xfrm>
            <a:off x="8761863" y="4995081"/>
            <a:ext cx="2500595" cy="289823"/>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800">
                <a:solidFill>
                  <a:schemeClr val="dk1"/>
                </a:solidFill>
                <a:latin typeface="Impact"/>
                <a:ea typeface="Impact"/>
                <a:cs typeface="Impact"/>
                <a:sym typeface="Impact"/>
              </a:rPr>
              <a:t>Ms. Anjali  ( Educator)</a:t>
            </a:r>
            <a:endParaRPr sz="1800">
              <a:solidFill>
                <a:schemeClr val="dk1"/>
              </a:solidFill>
              <a:latin typeface="Impact"/>
              <a:ea typeface="Impact"/>
              <a:cs typeface="Impact"/>
              <a:sym typeface="Impact"/>
            </a:endParaRPr>
          </a:p>
        </p:txBody>
      </p:sp>
      <p:pic>
        <p:nvPicPr>
          <p:cNvPr id="768" name="Google Shape;768;p29"/>
          <p:cNvPicPr preferRelativeResize="0"/>
          <p:nvPr/>
        </p:nvPicPr>
        <p:blipFill rotWithShape="1">
          <a:blip r:embed="rId5">
            <a:alphaModFix/>
          </a:blip>
          <a:srcRect b="0" l="0" r="0" t="0"/>
          <a:stretch/>
        </p:blipFill>
        <p:spPr>
          <a:xfrm>
            <a:off x="10547604" y="0"/>
            <a:ext cx="1056131" cy="801624"/>
          </a:xfrm>
          <a:prstGeom prst="rect">
            <a:avLst/>
          </a:prstGeom>
          <a:noFill/>
          <a:ln>
            <a:noFill/>
          </a:ln>
        </p:spPr>
      </p:pic>
      <p:pic>
        <p:nvPicPr>
          <p:cNvPr id="769" name="Google Shape;769;p29"/>
          <p:cNvPicPr preferRelativeResize="0"/>
          <p:nvPr/>
        </p:nvPicPr>
        <p:blipFill rotWithShape="1">
          <a:blip r:embed="rId6">
            <a:alphaModFix/>
          </a:blip>
          <a:srcRect b="0" l="0" r="0" t="0"/>
          <a:stretch/>
        </p:blipFill>
        <p:spPr>
          <a:xfrm>
            <a:off x="158495" y="103631"/>
            <a:ext cx="885444" cy="524256"/>
          </a:xfrm>
          <a:prstGeom prst="rect">
            <a:avLst/>
          </a:prstGeom>
          <a:noFill/>
          <a:ln>
            <a:noFill/>
          </a:ln>
        </p:spPr>
      </p:pic>
      <p:sp>
        <p:nvSpPr>
          <p:cNvPr id="770" name="Google Shape;770;p29"/>
          <p:cNvSpPr txBox="1"/>
          <p:nvPr/>
        </p:nvSpPr>
        <p:spPr>
          <a:xfrm>
            <a:off x="782714" y="5788902"/>
            <a:ext cx="9910445" cy="5740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Lucida Sans"/>
                <a:ea typeface="Lucida Sans"/>
                <a:cs typeface="Lucida Sans"/>
                <a:sym typeface="Lucida Sans"/>
              </a:rPr>
              <a:t>“ For anything to change</a:t>
            </a:r>
            <a:r>
              <a:rPr lang="en-US" sz="3600">
                <a:solidFill>
                  <a:schemeClr val="dk1"/>
                </a:solidFill>
                <a:latin typeface="Lucida Sans"/>
                <a:ea typeface="Lucida Sans"/>
                <a:cs typeface="Lucida Sans"/>
                <a:sym typeface="Lucida Sans"/>
              </a:rPr>
              <a:t>, </a:t>
            </a:r>
            <a:r>
              <a:rPr lang="en-US" sz="2400">
                <a:solidFill>
                  <a:schemeClr val="dk1"/>
                </a:solidFill>
                <a:latin typeface="Lucida Sans"/>
                <a:ea typeface="Lucida Sans"/>
                <a:cs typeface="Lucida Sans"/>
                <a:sym typeface="Lucida Sans"/>
              </a:rPr>
              <a:t>someone has to start acting differently.”</a:t>
            </a:r>
            <a:endParaRPr sz="2400">
              <a:solidFill>
                <a:schemeClr val="dk1"/>
              </a:solidFill>
              <a:latin typeface="Lucida Sans"/>
              <a:ea typeface="Lucida Sans"/>
              <a:cs typeface="Lucida Sans"/>
              <a:sym typeface="Lucida Sans"/>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2023-08-23T06:34:19Z</dcterms:created>
  <dc:creator>win10</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2023-08-23T00:00:00Z</vt:filetime>
  </property>
  <property fmtid="{D5CDD505-2E9C-101B-9397-08002B2CF9AE}" pid="3" name="Creator">
    <vt:lpwstr>Microsoft® PowerPoint® 2013</vt:lpwstr>
  </property>
  <property fmtid="{D5CDD505-2E9C-101B-9397-08002B2CF9AE}" pid="4" name="LastSaved">
    <vt:filetime>2023-08-23T00:00:00Z</vt:filetime>
  </property>
</Properties>
</file>