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7010400" cy="9296400"/>
  <p:embeddedFontLst>
    <p:embeddedFont>
      <p:font typeface="Delius Swash Caps"/>
      <p:regular r:id="rId42"/>
    </p:embeddedFont>
    <p:embeddedFont>
      <p:font typeface="Architects Daughter"/>
      <p:regular r:id="rId43"/>
    </p:embeddedFont>
    <p:embeddedFont>
      <p:font typeface="Anaheim"/>
      <p:regular r:id="rId44"/>
    </p:embeddedFont>
    <p:embeddedFont>
      <p:font typeface="Dancing Script SemiBold"/>
      <p:regular r:id="rId45"/>
      <p:bold r:id="rId46"/>
    </p:embeddedFont>
    <p:embeddedFont>
      <p:font typeface="Aref Ruqaa"/>
      <p:regular r:id="rId47"/>
      <p:bold r:id="rId48"/>
    </p:embeddedFont>
    <p:embeddedFont>
      <p:font typeface="Nunito ExtraBold"/>
      <p:bold r:id="rId49"/>
      <p:boldItalic r:id="rId50"/>
    </p:embeddedFont>
    <p:embeddedFont>
      <p:font typeface="Arial Black"/>
      <p:regular r:id="rId51"/>
    </p:embeddedFont>
    <p:embeddedFont>
      <p:font typeface="Dancing Script"/>
      <p:regular r:id="rId52"/>
      <p:bold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58" roundtripDataSignature="AMtx7mhiAm71iBLr+9gdkmz0QRNIZbsF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DeliusSwashCaps-regular.fntdata"/><Relationship Id="rId41" Type="http://schemas.openxmlformats.org/officeDocument/2006/relationships/slide" Target="slides/slide36.xml"/><Relationship Id="rId44" Type="http://schemas.openxmlformats.org/officeDocument/2006/relationships/font" Target="fonts/Anaheim-regular.fntdata"/><Relationship Id="rId43" Type="http://schemas.openxmlformats.org/officeDocument/2006/relationships/font" Target="fonts/ArchitectsDaughter-regular.fntdata"/><Relationship Id="rId46" Type="http://schemas.openxmlformats.org/officeDocument/2006/relationships/font" Target="fonts/DancingScriptSemiBold-bold.fntdata"/><Relationship Id="rId45" Type="http://schemas.openxmlformats.org/officeDocument/2006/relationships/font" Target="fonts/DancingScriptSemiBo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efRuqaa-bold.fntdata"/><Relationship Id="rId47" Type="http://schemas.openxmlformats.org/officeDocument/2006/relationships/font" Target="fonts/ArefRuqaa-regular.fntdata"/><Relationship Id="rId49" Type="http://schemas.openxmlformats.org/officeDocument/2006/relationships/font" Target="fonts/NunitoExtraBo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ArialBlack-regular.fntdata"/><Relationship Id="rId50" Type="http://schemas.openxmlformats.org/officeDocument/2006/relationships/font" Target="fonts/NunitoExtraBold-boldItalic.fntdata"/><Relationship Id="rId53" Type="http://schemas.openxmlformats.org/officeDocument/2006/relationships/font" Target="fonts/DancingScript-bold.fntdata"/><Relationship Id="rId52" Type="http://schemas.openxmlformats.org/officeDocument/2006/relationships/font" Target="fonts/DancingScript-regular.fntdata"/><Relationship Id="rId11" Type="http://schemas.openxmlformats.org/officeDocument/2006/relationships/slide" Target="slides/slide6.xml"/><Relationship Id="rId55" Type="http://schemas.openxmlformats.org/officeDocument/2006/relationships/font" Target="fonts/OpenSans-bold.fntdata"/><Relationship Id="rId10" Type="http://schemas.openxmlformats.org/officeDocument/2006/relationships/slide" Target="slides/slide5.xml"/><Relationship Id="rId54" Type="http://schemas.openxmlformats.org/officeDocument/2006/relationships/font" Target="fonts/OpenSans-regular.fntdata"/><Relationship Id="rId13" Type="http://schemas.openxmlformats.org/officeDocument/2006/relationships/slide" Target="slides/slide8.xml"/><Relationship Id="rId57" Type="http://schemas.openxmlformats.org/officeDocument/2006/relationships/font" Target="fonts/OpenSans-boldItalic.fntdata"/><Relationship Id="rId12" Type="http://schemas.openxmlformats.org/officeDocument/2006/relationships/slide" Target="slides/slide7.xml"/><Relationship Id="rId56"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58"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5" name="Google Shape;1855;p1: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3" name="Google Shape;1873;p2: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1" name="Google Shape;1881;p3: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p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8" name="Google Shape;1888;p4: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5" name="Google Shape;1895;p5: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3" name="Google Shape;1903;p6: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8" name="Shape 1908"/>
        <p:cNvGrpSpPr/>
        <p:nvPr/>
      </p:nvGrpSpPr>
      <p:grpSpPr>
        <a:xfrm>
          <a:off x="0" y="0"/>
          <a:ext cx="0" cy="0"/>
          <a:chOff x="0" y="0"/>
          <a:chExt cx="0" cy="0"/>
        </a:xfrm>
      </p:grpSpPr>
      <p:sp>
        <p:nvSpPr>
          <p:cNvPr id="1909" name="Google Shape;1909;p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0" name="Google Shape;1910;p7: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5" name="Shape 1915"/>
        <p:cNvGrpSpPr/>
        <p:nvPr/>
      </p:nvGrpSpPr>
      <p:grpSpPr>
        <a:xfrm>
          <a:off x="0" y="0"/>
          <a:ext cx="0" cy="0"/>
          <a:chOff x="0" y="0"/>
          <a:chExt cx="0" cy="0"/>
        </a:xfrm>
      </p:grpSpPr>
      <p:sp>
        <p:nvSpPr>
          <p:cNvPr id="1916" name="Google Shape;1916;p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7" name="Google Shape;1917;p8: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5" name="Google Shape;1925;p9: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p1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2" name="Google Shape;1932;p10: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7" name="Shape 1937"/>
        <p:cNvGrpSpPr/>
        <p:nvPr/>
      </p:nvGrpSpPr>
      <p:grpSpPr>
        <a:xfrm>
          <a:off x="0" y="0"/>
          <a:ext cx="0" cy="0"/>
          <a:chOff x="0" y="0"/>
          <a:chExt cx="0" cy="0"/>
        </a:xfrm>
      </p:grpSpPr>
      <p:sp>
        <p:nvSpPr>
          <p:cNvPr id="1938" name="Google Shape;1938;p1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9" name="Google Shape;1939;p11: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p1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8" name="Google Shape;1978;p12: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p1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0" name="Google Shape;2020;p13: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3" name="Shape 2063"/>
        <p:cNvGrpSpPr/>
        <p:nvPr/>
      </p:nvGrpSpPr>
      <p:grpSpPr>
        <a:xfrm>
          <a:off x="0" y="0"/>
          <a:ext cx="0" cy="0"/>
          <a:chOff x="0" y="0"/>
          <a:chExt cx="0" cy="0"/>
        </a:xfrm>
      </p:grpSpPr>
      <p:sp>
        <p:nvSpPr>
          <p:cNvPr id="2064" name="Google Shape;2064;p1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5" name="Google Shape;2065;p14: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p1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6" name="Google Shape;2106;p15: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p1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5" name="Google Shape;2145;p16: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2" name="Shape 2182"/>
        <p:cNvGrpSpPr/>
        <p:nvPr/>
      </p:nvGrpSpPr>
      <p:grpSpPr>
        <a:xfrm>
          <a:off x="0" y="0"/>
          <a:ext cx="0" cy="0"/>
          <a:chOff x="0" y="0"/>
          <a:chExt cx="0" cy="0"/>
        </a:xfrm>
      </p:grpSpPr>
      <p:sp>
        <p:nvSpPr>
          <p:cNvPr id="2183" name="Google Shape;2183;p1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4" name="Google Shape;2184;p17: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2" name="Shape 2222"/>
        <p:cNvGrpSpPr/>
        <p:nvPr/>
      </p:nvGrpSpPr>
      <p:grpSpPr>
        <a:xfrm>
          <a:off x="0" y="0"/>
          <a:ext cx="0" cy="0"/>
          <a:chOff x="0" y="0"/>
          <a:chExt cx="0" cy="0"/>
        </a:xfrm>
      </p:grpSpPr>
      <p:sp>
        <p:nvSpPr>
          <p:cNvPr id="2223" name="Google Shape;2223;p1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4" name="Google Shape;2224;p18: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3" name="Shape 2263"/>
        <p:cNvGrpSpPr/>
        <p:nvPr/>
      </p:nvGrpSpPr>
      <p:grpSpPr>
        <a:xfrm>
          <a:off x="0" y="0"/>
          <a:ext cx="0" cy="0"/>
          <a:chOff x="0" y="0"/>
          <a:chExt cx="0" cy="0"/>
        </a:xfrm>
      </p:grpSpPr>
      <p:sp>
        <p:nvSpPr>
          <p:cNvPr id="2264" name="Google Shape;2264;p1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5" name="Google Shape;2265;p19: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9" name="Shape 2309"/>
        <p:cNvGrpSpPr/>
        <p:nvPr/>
      </p:nvGrpSpPr>
      <p:grpSpPr>
        <a:xfrm>
          <a:off x="0" y="0"/>
          <a:ext cx="0" cy="0"/>
          <a:chOff x="0" y="0"/>
          <a:chExt cx="0" cy="0"/>
        </a:xfrm>
      </p:grpSpPr>
      <p:sp>
        <p:nvSpPr>
          <p:cNvPr id="2310" name="Google Shape;2310;p2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1" name="Google Shape;2311;p20: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0" name="Shape 2350"/>
        <p:cNvGrpSpPr/>
        <p:nvPr/>
      </p:nvGrpSpPr>
      <p:grpSpPr>
        <a:xfrm>
          <a:off x="0" y="0"/>
          <a:ext cx="0" cy="0"/>
          <a:chOff x="0" y="0"/>
          <a:chExt cx="0" cy="0"/>
        </a:xfrm>
      </p:grpSpPr>
      <p:sp>
        <p:nvSpPr>
          <p:cNvPr id="2351" name="Google Shape;2351;p2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2" name="Google Shape;2352;p21: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8" name="Shape 2388"/>
        <p:cNvGrpSpPr/>
        <p:nvPr/>
      </p:nvGrpSpPr>
      <p:grpSpPr>
        <a:xfrm>
          <a:off x="0" y="0"/>
          <a:ext cx="0" cy="0"/>
          <a:chOff x="0" y="0"/>
          <a:chExt cx="0" cy="0"/>
        </a:xfrm>
      </p:grpSpPr>
      <p:sp>
        <p:nvSpPr>
          <p:cNvPr id="2389" name="Google Shape;2389;p2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0" name="Google Shape;2390;p22: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2" name="Shape 2422"/>
        <p:cNvGrpSpPr/>
        <p:nvPr/>
      </p:nvGrpSpPr>
      <p:grpSpPr>
        <a:xfrm>
          <a:off x="0" y="0"/>
          <a:ext cx="0" cy="0"/>
          <a:chOff x="0" y="0"/>
          <a:chExt cx="0" cy="0"/>
        </a:xfrm>
      </p:grpSpPr>
      <p:sp>
        <p:nvSpPr>
          <p:cNvPr id="2423" name="Google Shape;2423;p2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4" name="Google Shape;2424;p23: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0" name="Shape 2460"/>
        <p:cNvGrpSpPr/>
        <p:nvPr/>
      </p:nvGrpSpPr>
      <p:grpSpPr>
        <a:xfrm>
          <a:off x="0" y="0"/>
          <a:ext cx="0" cy="0"/>
          <a:chOff x="0" y="0"/>
          <a:chExt cx="0" cy="0"/>
        </a:xfrm>
      </p:grpSpPr>
      <p:sp>
        <p:nvSpPr>
          <p:cNvPr id="2461" name="Google Shape;2461;p2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2" name="Google Shape;2462;p24: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6" name="Shape 2496"/>
        <p:cNvGrpSpPr/>
        <p:nvPr/>
      </p:nvGrpSpPr>
      <p:grpSpPr>
        <a:xfrm>
          <a:off x="0" y="0"/>
          <a:ext cx="0" cy="0"/>
          <a:chOff x="0" y="0"/>
          <a:chExt cx="0" cy="0"/>
        </a:xfrm>
      </p:grpSpPr>
      <p:sp>
        <p:nvSpPr>
          <p:cNvPr id="2497" name="Google Shape;2497;p2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8" name="Google Shape;2498;p25: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9" name="Shape 2539"/>
        <p:cNvGrpSpPr/>
        <p:nvPr/>
      </p:nvGrpSpPr>
      <p:grpSpPr>
        <a:xfrm>
          <a:off x="0" y="0"/>
          <a:ext cx="0" cy="0"/>
          <a:chOff x="0" y="0"/>
          <a:chExt cx="0" cy="0"/>
        </a:xfrm>
      </p:grpSpPr>
      <p:sp>
        <p:nvSpPr>
          <p:cNvPr id="2540" name="Google Shape;2540;p2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1" name="Google Shape;2541;p26: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1" name="Shape 2581"/>
        <p:cNvGrpSpPr/>
        <p:nvPr/>
      </p:nvGrpSpPr>
      <p:grpSpPr>
        <a:xfrm>
          <a:off x="0" y="0"/>
          <a:ext cx="0" cy="0"/>
          <a:chOff x="0" y="0"/>
          <a:chExt cx="0" cy="0"/>
        </a:xfrm>
      </p:grpSpPr>
      <p:sp>
        <p:nvSpPr>
          <p:cNvPr id="2582" name="Google Shape;2582;p2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3" name="Google Shape;2583;p27: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4" name="Shape 2624"/>
        <p:cNvGrpSpPr/>
        <p:nvPr/>
      </p:nvGrpSpPr>
      <p:grpSpPr>
        <a:xfrm>
          <a:off x="0" y="0"/>
          <a:ext cx="0" cy="0"/>
          <a:chOff x="0" y="0"/>
          <a:chExt cx="0" cy="0"/>
        </a:xfrm>
      </p:grpSpPr>
      <p:sp>
        <p:nvSpPr>
          <p:cNvPr id="2625" name="Google Shape;2625;p2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6" name="Google Shape;2626;p28: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1" name="Shape 2661"/>
        <p:cNvGrpSpPr/>
        <p:nvPr/>
      </p:nvGrpSpPr>
      <p:grpSpPr>
        <a:xfrm>
          <a:off x="0" y="0"/>
          <a:ext cx="0" cy="0"/>
          <a:chOff x="0" y="0"/>
          <a:chExt cx="0" cy="0"/>
        </a:xfrm>
      </p:grpSpPr>
      <p:sp>
        <p:nvSpPr>
          <p:cNvPr id="2662" name="Google Shape;2662;p2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3" name="Google Shape;2663;p29: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9" name="Shape 2699"/>
        <p:cNvGrpSpPr/>
        <p:nvPr/>
      </p:nvGrpSpPr>
      <p:grpSpPr>
        <a:xfrm>
          <a:off x="0" y="0"/>
          <a:ext cx="0" cy="0"/>
          <a:chOff x="0" y="0"/>
          <a:chExt cx="0" cy="0"/>
        </a:xfrm>
      </p:grpSpPr>
      <p:sp>
        <p:nvSpPr>
          <p:cNvPr id="2700" name="Google Shape;2700;p3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1" name="Google Shape;2701;p30: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6" name="Shape 2736"/>
        <p:cNvGrpSpPr/>
        <p:nvPr/>
      </p:nvGrpSpPr>
      <p:grpSpPr>
        <a:xfrm>
          <a:off x="0" y="0"/>
          <a:ext cx="0" cy="0"/>
          <a:chOff x="0" y="0"/>
          <a:chExt cx="0" cy="0"/>
        </a:xfrm>
      </p:grpSpPr>
      <p:sp>
        <p:nvSpPr>
          <p:cNvPr id="2737" name="Google Shape;2737;p3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8" name="Google Shape;2738;p31: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9" name="Shape 2769"/>
        <p:cNvGrpSpPr/>
        <p:nvPr/>
      </p:nvGrpSpPr>
      <p:grpSpPr>
        <a:xfrm>
          <a:off x="0" y="0"/>
          <a:ext cx="0" cy="0"/>
          <a:chOff x="0" y="0"/>
          <a:chExt cx="0" cy="0"/>
        </a:xfrm>
      </p:grpSpPr>
      <p:sp>
        <p:nvSpPr>
          <p:cNvPr id="2770" name="Google Shape;2770;p3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1" name="Google Shape;2771;p32: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6" name="Shape 2816"/>
        <p:cNvGrpSpPr/>
        <p:nvPr/>
      </p:nvGrpSpPr>
      <p:grpSpPr>
        <a:xfrm>
          <a:off x="0" y="0"/>
          <a:ext cx="0" cy="0"/>
          <a:chOff x="0" y="0"/>
          <a:chExt cx="0" cy="0"/>
        </a:xfrm>
      </p:grpSpPr>
      <p:sp>
        <p:nvSpPr>
          <p:cNvPr id="2817" name="Google Shape;2817;p3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8" name="Google Shape;2818;p33: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6" name="Shape 2856"/>
        <p:cNvGrpSpPr/>
        <p:nvPr/>
      </p:nvGrpSpPr>
      <p:grpSpPr>
        <a:xfrm>
          <a:off x="0" y="0"/>
          <a:ext cx="0" cy="0"/>
          <a:chOff x="0" y="0"/>
          <a:chExt cx="0" cy="0"/>
        </a:xfrm>
      </p:grpSpPr>
      <p:sp>
        <p:nvSpPr>
          <p:cNvPr id="2857" name="Google Shape;2857;p3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8" name="Google Shape;2858;p34: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5" name="Shape 2895"/>
        <p:cNvGrpSpPr/>
        <p:nvPr/>
      </p:nvGrpSpPr>
      <p:grpSpPr>
        <a:xfrm>
          <a:off x="0" y="0"/>
          <a:ext cx="0" cy="0"/>
          <a:chOff x="0" y="0"/>
          <a:chExt cx="0" cy="0"/>
        </a:xfrm>
      </p:grpSpPr>
      <p:sp>
        <p:nvSpPr>
          <p:cNvPr id="2896" name="Google Shape;2896;p3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7" name="Google Shape;2897;p35: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3" name="Shape 2933"/>
        <p:cNvGrpSpPr/>
        <p:nvPr/>
      </p:nvGrpSpPr>
      <p:grpSpPr>
        <a:xfrm>
          <a:off x="0" y="0"/>
          <a:ext cx="0" cy="0"/>
          <a:chOff x="0" y="0"/>
          <a:chExt cx="0" cy="0"/>
        </a:xfrm>
      </p:grpSpPr>
      <p:sp>
        <p:nvSpPr>
          <p:cNvPr id="2934" name="Google Shape;2934;p36:notes"/>
          <p:cNvSpPr txBox="1"/>
          <p:nvPr>
            <p:ph idx="1" type="body"/>
          </p:nvPr>
        </p:nvSpPr>
        <p:spPr>
          <a:xfrm>
            <a:off x="701040" y="4415790"/>
            <a:ext cx="5608320" cy="418338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
        <p:nvSpPr>
          <p:cNvPr id="2935" name="Google Shape;2935;p36: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38"/>
          <p:cNvGrpSpPr/>
          <p:nvPr/>
        </p:nvGrpSpPr>
        <p:grpSpPr>
          <a:xfrm>
            <a:off x="95" y="25"/>
            <a:ext cx="9143969" cy="5143446"/>
            <a:chOff x="95" y="25"/>
            <a:chExt cx="9143969" cy="5143446"/>
          </a:xfrm>
        </p:grpSpPr>
        <p:sp>
          <p:nvSpPr>
            <p:cNvPr id="10" name="Google Shape;10;p38"/>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8"/>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8"/>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8"/>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8"/>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8"/>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8"/>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8"/>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8"/>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8"/>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38"/>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8"/>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8"/>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8"/>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38"/>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8"/>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8"/>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8"/>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8"/>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38"/>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38"/>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38"/>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38"/>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38"/>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8"/>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 name="Google Shape;35;p38"/>
          <p:cNvSpPr txBox="1"/>
          <p:nvPr>
            <p:ph type="ctrTitle"/>
          </p:nvPr>
        </p:nvSpPr>
        <p:spPr>
          <a:xfrm>
            <a:off x="3001400" y="1217528"/>
            <a:ext cx="5581800" cy="1845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5200"/>
              <a:buNone/>
              <a:defRPr sz="7050">
                <a:solidFill>
                  <a:srgbClr val="212529"/>
                </a:solidFill>
                <a:latin typeface="Dancing Script"/>
                <a:ea typeface="Dancing Script"/>
                <a:cs typeface="Dancing Script"/>
                <a:sym typeface="Dancing Script"/>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6" name="Google Shape;36;p38"/>
          <p:cNvSpPr txBox="1"/>
          <p:nvPr>
            <p:ph idx="1" type="subTitle"/>
          </p:nvPr>
        </p:nvSpPr>
        <p:spPr>
          <a:xfrm>
            <a:off x="3666200" y="3517936"/>
            <a:ext cx="4252200" cy="486900"/>
          </a:xfrm>
          <a:prstGeom prst="rect">
            <a:avLst/>
          </a:prstGeom>
          <a:noFill/>
          <a:ln cap="flat"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1600">
                <a:latin typeface="Delius Swash Caps"/>
                <a:ea typeface="Delius Swash Caps"/>
                <a:cs typeface="Delius Swash Caps"/>
                <a:sym typeface="Delius Swash Cap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7" name="Google Shape;37;p38"/>
          <p:cNvSpPr/>
          <p:nvPr/>
        </p:nvSpPr>
        <p:spPr>
          <a:xfrm>
            <a:off x="8675588" y="4708063"/>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8"/>
          <p:cNvSpPr/>
          <p:nvPr/>
        </p:nvSpPr>
        <p:spPr>
          <a:xfrm>
            <a:off x="8485413" y="105365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38"/>
          <p:cNvSpPr/>
          <p:nvPr/>
        </p:nvSpPr>
        <p:spPr>
          <a:xfrm>
            <a:off x="5414550" y="61610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38"/>
          <p:cNvSpPr/>
          <p:nvPr/>
        </p:nvSpPr>
        <p:spPr>
          <a:xfrm>
            <a:off x="3497325" y="45371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8"/>
          <p:cNvSpPr/>
          <p:nvPr/>
        </p:nvSpPr>
        <p:spPr>
          <a:xfrm>
            <a:off x="374625" y="105365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8"/>
          <p:cNvSpPr/>
          <p:nvPr/>
        </p:nvSpPr>
        <p:spPr>
          <a:xfrm>
            <a:off x="2989588" y="3951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38"/>
          <p:cNvSpPr/>
          <p:nvPr/>
        </p:nvSpPr>
        <p:spPr>
          <a:xfrm>
            <a:off x="1800675" y="4340788"/>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 name="Google Shape;44;p38"/>
          <p:cNvGrpSpPr/>
          <p:nvPr/>
        </p:nvGrpSpPr>
        <p:grpSpPr>
          <a:xfrm>
            <a:off x="5032475" y="4607963"/>
            <a:ext cx="311900" cy="314700"/>
            <a:chOff x="8571050" y="1873050"/>
            <a:chExt cx="311900" cy="314700"/>
          </a:xfrm>
        </p:grpSpPr>
        <p:sp>
          <p:nvSpPr>
            <p:cNvPr id="45" name="Google Shape;45;p3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3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3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3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9" name="Google Shape;49;p38"/>
          <p:cNvGrpSpPr/>
          <p:nvPr/>
        </p:nvGrpSpPr>
        <p:grpSpPr>
          <a:xfrm>
            <a:off x="1541184" y="829733"/>
            <a:ext cx="686239" cy="223927"/>
            <a:chOff x="3798300" y="2287225"/>
            <a:chExt cx="730975" cy="238525"/>
          </a:xfrm>
        </p:grpSpPr>
        <p:sp>
          <p:nvSpPr>
            <p:cNvPr id="50" name="Google Shape;50;p38"/>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8"/>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 name="Google Shape;52;p38"/>
          <p:cNvGrpSpPr/>
          <p:nvPr/>
        </p:nvGrpSpPr>
        <p:grpSpPr>
          <a:xfrm>
            <a:off x="7553320" y="4416698"/>
            <a:ext cx="545748" cy="159103"/>
            <a:chOff x="5393300" y="2420750"/>
            <a:chExt cx="581325" cy="169475"/>
          </a:xfrm>
        </p:grpSpPr>
        <p:sp>
          <p:nvSpPr>
            <p:cNvPr id="53" name="Google Shape;53;p38"/>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8"/>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 name="Shape 55"/>
        <p:cNvGrpSpPr/>
        <p:nvPr/>
      </p:nvGrpSpPr>
      <p:grpSpPr>
        <a:xfrm>
          <a:off x="0" y="0"/>
          <a:ext cx="0" cy="0"/>
          <a:chOff x="0" y="0"/>
          <a:chExt cx="0" cy="0"/>
        </a:xfrm>
      </p:grpSpPr>
      <p:sp>
        <p:nvSpPr>
          <p:cNvPr id="56" name="Google Shape;56;p39"/>
          <p:cNvSpPr txBox="1"/>
          <p:nvPr>
            <p:ph idx="1" type="body"/>
          </p:nvPr>
        </p:nvSpPr>
        <p:spPr>
          <a:xfrm>
            <a:off x="891300" y="1225850"/>
            <a:ext cx="7361400" cy="33468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rgbClr val="434343"/>
              </a:buClr>
              <a:buSzPts val="1200"/>
              <a:buAutoNum type="arabicPeriod"/>
              <a:defRPr sz="1100"/>
            </a:lvl1pPr>
            <a:lvl2pPr indent="-304800" lvl="1" marL="914400" algn="l">
              <a:lnSpc>
                <a:spcPct val="115000"/>
              </a:lnSpc>
              <a:spcBef>
                <a:spcPts val="0"/>
              </a:spcBef>
              <a:spcAft>
                <a:spcPts val="0"/>
              </a:spcAft>
              <a:buClr>
                <a:srgbClr val="434343"/>
              </a:buClr>
              <a:buSzPts val="1200"/>
              <a:buFont typeface="Roboto Condensed Light"/>
              <a:buAutoNum type="alphaLcPeriod"/>
              <a:defRPr/>
            </a:lvl2pPr>
            <a:lvl3pPr indent="-304800" lvl="2" marL="1371600" algn="l">
              <a:lnSpc>
                <a:spcPct val="115000"/>
              </a:lnSpc>
              <a:spcBef>
                <a:spcPts val="0"/>
              </a:spcBef>
              <a:spcAft>
                <a:spcPts val="0"/>
              </a:spcAft>
              <a:buClr>
                <a:srgbClr val="434343"/>
              </a:buClr>
              <a:buSzPts val="1200"/>
              <a:buFont typeface="Roboto Condensed Light"/>
              <a:buAutoNum type="romanLcPeriod"/>
              <a:defRPr/>
            </a:lvl3pPr>
            <a:lvl4pPr indent="-304800" lvl="3" marL="1828800" algn="l">
              <a:lnSpc>
                <a:spcPct val="115000"/>
              </a:lnSpc>
              <a:spcBef>
                <a:spcPts val="0"/>
              </a:spcBef>
              <a:spcAft>
                <a:spcPts val="0"/>
              </a:spcAft>
              <a:buClr>
                <a:srgbClr val="434343"/>
              </a:buClr>
              <a:buSzPts val="1200"/>
              <a:buFont typeface="Roboto Condensed Light"/>
              <a:buAutoNum type="arabicPeriod"/>
              <a:defRPr/>
            </a:lvl4pPr>
            <a:lvl5pPr indent="-304800" lvl="4" marL="2286000" algn="l">
              <a:lnSpc>
                <a:spcPct val="115000"/>
              </a:lnSpc>
              <a:spcBef>
                <a:spcPts val="0"/>
              </a:spcBef>
              <a:spcAft>
                <a:spcPts val="0"/>
              </a:spcAft>
              <a:buClr>
                <a:srgbClr val="434343"/>
              </a:buClr>
              <a:buSzPts val="1200"/>
              <a:buFont typeface="Roboto Condensed Light"/>
              <a:buAutoNum type="alphaLcPeriod"/>
              <a:defRPr/>
            </a:lvl5pPr>
            <a:lvl6pPr indent="-304800" lvl="5" marL="2743200" algn="l">
              <a:lnSpc>
                <a:spcPct val="115000"/>
              </a:lnSpc>
              <a:spcBef>
                <a:spcPts val="0"/>
              </a:spcBef>
              <a:spcAft>
                <a:spcPts val="0"/>
              </a:spcAft>
              <a:buClr>
                <a:srgbClr val="434343"/>
              </a:buClr>
              <a:buSzPts val="1200"/>
              <a:buFont typeface="Roboto Condensed Light"/>
              <a:buAutoNum type="romanLcPeriod"/>
              <a:defRPr/>
            </a:lvl6pPr>
            <a:lvl7pPr indent="-304800" lvl="6" marL="3200400" algn="l">
              <a:lnSpc>
                <a:spcPct val="115000"/>
              </a:lnSpc>
              <a:spcBef>
                <a:spcPts val="0"/>
              </a:spcBef>
              <a:spcAft>
                <a:spcPts val="0"/>
              </a:spcAft>
              <a:buClr>
                <a:srgbClr val="434343"/>
              </a:buClr>
              <a:buSzPts val="1200"/>
              <a:buFont typeface="Roboto Condensed Light"/>
              <a:buAutoNum type="arabicPeriod"/>
              <a:defRPr/>
            </a:lvl7pPr>
            <a:lvl8pPr indent="-304800" lvl="7" marL="3657600" algn="l">
              <a:lnSpc>
                <a:spcPct val="115000"/>
              </a:lnSpc>
              <a:spcBef>
                <a:spcPts val="0"/>
              </a:spcBef>
              <a:spcAft>
                <a:spcPts val="0"/>
              </a:spcAft>
              <a:buClr>
                <a:srgbClr val="434343"/>
              </a:buClr>
              <a:buSzPts val="1200"/>
              <a:buFont typeface="Roboto Condensed Light"/>
              <a:buAutoNum type="alphaLcPeriod"/>
              <a:defRPr/>
            </a:lvl8pPr>
            <a:lvl9pPr indent="-304800" lvl="8" marL="4114800" algn="l">
              <a:lnSpc>
                <a:spcPct val="115000"/>
              </a:lnSpc>
              <a:spcBef>
                <a:spcPts val="0"/>
              </a:spcBef>
              <a:spcAft>
                <a:spcPts val="0"/>
              </a:spcAft>
              <a:buClr>
                <a:srgbClr val="434343"/>
              </a:buClr>
              <a:buSzPts val="1200"/>
              <a:buFont typeface="Roboto Condensed Light"/>
              <a:buAutoNum type="romanLcPeriod"/>
              <a:defRPr/>
            </a:lvl9pPr>
          </a:lstStyle>
          <a:p/>
        </p:txBody>
      </p:sp>
      <p:sp>
        <p:nvSpPr>
          <p:cNvPr id="57" name="Google Shape;57;p39"/>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grpSp>
        <p:nvGrpSpPr>
          <p:cNvPr id="58" name="Google Shape;58;p39"/>
          <p:cNvGrpSpPr/>
          <p:nvPr/>
        </p:nvGrpSpPr>
        <p:grpSpPr>
          <a:xfrm>
            <a:off x="95" y="25"/>
            <a:ext cx="9143969" cy="5143446"/>
            <a:chOff x="95" y="25"/>
            <a:chExt cx="9143969" cy="5143446"/>
          </a:xfrm>
        </p:grpSpPr>
        <p:sp>
          <p:nvSpPr>
            <p:cNvPr id="59" name="Google Shape;59;p39"/>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9"/>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9"/>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9"/>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9"/>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9"/>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9"/>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9"/>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9"/>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9"/>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39"/>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39"/>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39"/>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9"/>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9"/>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9"/>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9"/>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9"/>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9"/>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9"/>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9"/>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9"/>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9"/>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39"/>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9"/>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4" name="Google Shape;84;p39"/>
          <p:cNvSpPr/>
          <p:nvPr/>
        </p:nvSpPr>
        <p:spPr>
          <a:xfrm>
            <a:off x="8718050" y="37798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9"/>
          <p:cNvSpPr/>
          <p:nvPr/>
        </p:nvSpPr>
        <p:spPr>
          <a:xfrm>
            <a:off x="5349125" y="490155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9"/>
          <p:cNvSpPr/>
          <p:nvPr/>
        </p:nvSpPr>
        <p:spPr>
          <a:xfrm>
            <a:off x="350200" y="4565113"/>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9"/>
          <p:cNvSpPr/>
          <p:nvPr/>
        </p:nvSpPr>
        <p:spPr>
          <a:xfrm>
            <a:off x="7166000" y="48149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9"/>
          <p:cNvSpPr/>
          <p:nvPr/>
        </p:nvSpPr>
        <p:spPr>
          <a:xfrm>
            <a:off x="891300" y="5918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39"/>
          <p:cNvSpPr/>
          <p:nvPr/>
        </p:nvSpPr>
        <p:spPr>
          <a:xfrm>
            <a:off x="233038" y="22637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0" name="Google Shape;90;p39"/>
          <p:cNvGrpSpPr/>
          <p:nvPr/>
        </p:nvGrpSpPr>
        <p:grpSpPr>
          <a:xfrm>
            <a:off x="8118813" y="911138"/>
            <a:ext cx="311900" cy="314700"/>
            <a:chOff x="8571050" y="1873050"/>
            <a:chExt cx="311900" cy="314700"/>
          </a:xfrm>
        </p:grpSpPr>
        <p:sp>
          <p:nvSpPr>
            <p:cNvPr id="91" name="Google Shape;91;p39"/>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9"/>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9"/>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9"/>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5" name="Google Shape;95;p39"/>
          <p:cNvGrpSpPr/>
          <p:nvPr/>
        </p:nvGrpSpPr>
        <p:grpSpPr>
          <a:xfrm>
            <a:off x="8165825" y="4533300"/>
            <a:ext cx="529900" cy="149350"/>
            <a:chOff x="3898800" y="2624300"/>
            <a:chExt cx="529900" cy="149350"/>
          </a:xfrm>
        </p:grpSpPr>
        <p:sp>
          <p:nvSpPr>
            <p:cNvPr id="96" name="Google Shape;96;p39"/>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39"/>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8" name="Google Shape;98;p39"/>
          <p:cNvGrpSpPr/>
          <p:nvPr/>
        </p:nvGrpSpPr>
        <p:grpSpPr>
          <a:xfrm rot="3651682">
            <a:off x="153345" y="1192019"/>
            <a:ext cx="340408" cy="202565"/>
            <a:chOff x="3780075" y="2889150"/>
            <a:chExt cx="340425" cy="202575"/>
          </a:xfrm>
        </p:grpSpPr>
        <p:sp>
          <p:nvSpPr>
            <p:cNvPr id="99" name="Google Shape;99;p39"/>
            <p:cNvSpPr/>
            <p:nvPr/>
          </p:nvSpPr>
          <p:spPr>
            <a:xfrm>
              <a:off x="3826225" y="2907725"/>
              <a:ext cx="294275" cy="184000"/>
            </a:xfrm>
            <a:custGeom>
              <a:rect b="b" l="l" r="r" t="t"/>
              <a:pathLst>
                <a:path extrusionOk="0" h="7360" w="11771">
                  <a:moveTo>
                    <a:pt x="551" y="1"/>
                  </a:moveTo>
                  <a:cubicBezTo>
                    <a:pt x="326" y="1"/>
                    <a:pt x="101" y="143"/>
                    <a:pt x="68" y="426"/>
                  </a:cubicBezTo>
                  <a:cubicBezTo>
                    <a:pt x="1" y="2194"/>
                    <a:pt x="435" y="3962"/>
                    <a:pt x="1302" y="5530"/>
                  </a:cubicBezTo>
                  <a:cubicBezTo>
                    <a:pt x="2059" y="6773"/>
                    <a:pt x="3188" y="7360"/>
                    <a:pt x="4513" y="7360"/>
                  </a:cubicBezTo>
                  <a:cubicBezTo>
                    <a:pt x="4822" y="7360"/>
                    <a:pt x="5143" y="7328"/>
                    <a:pt x="5472" y="7264"/>
                  </a:cubicBezTo>
                  <a:cubicBezTo>
                    <a:pt x="8474" y="6631"/>
                    <a:pt x="10875" y="4362"/>
                    <a:pt x="11709" y="1393"/>
                  </a:cubicBezTo>
                  <a:cubicBezTo>
                    <a:pt x="11770" y="1048"/>
                    <a:pt x="11497" y="826"/>
                    <a:pt x="11229" y="826"/>
                  </a:cubicBezTo>
                  <a:cubicBezTo>
                    <a:pt x="11057" y="826"/>
                    <a:pt x="10887" y="918"/>
                    <a:pt x="10809" y="1127"/>
                  </a:cubicBezTo>
                  <a:cubicBezTo>
                    <a:pt x="10108" y="3595"/>
                    <a:pt x="8173" y="5563"/>
                    <a:pt x="5705" y="6264"/>
                  </a:cubicBezTo>
                  <a:cubicBezTo>
                    <a:pt x="5338" y="6380"/>
                    <a:pt x="4963" y="6439"/>
                    <a:pt x="4588" y="6439"/>
                  </a:cubicBezTo>
                  <a:cubicBezTo>
                    <a:pt x="4212" y="6439"/>
                    <a:pt x="3837" y="6380"/>
                    <a:pt x="3470" y="6264"/>
                  </a:cubicBezTo>
                  <a:cubicBezTo>
                    <a:pt x="2836" y="5997"/>
                    <a:pt x="2336" y="5530"/>
                    <a:pt x="2036" y="4929"/>
                  </a:cubicBezTo>
                  <a:cubicBezTo>
                    <a:pt x="1302" y="3528"/>
                    <a:pt x="968" y="1994"/>
                    <a:pt x="1035" y="426"/>
                  </a:cubicBezTo>
                  <a:cubicBezTo>
                    <a:pt x="1002" y="143"/>
                    <a:pt x="777" y="1"/>
                    <a:pt x="5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9"/>
            <p:cNvSpPr/>
            <p:nvPr/>
          </p:nvSpPr>
          <p:spPr>
            <a:xfrm>
              <a:off x="3780075" y="2889150"/>
              <a:ext cx="132075" cy="76975"/>
            </a:xfrm>
            <a:custGeom>
              <a:rect b="b" l="l" r="r" t="t"/>
              <a:pathLst>
                <a:path extrusionOk="0" h="3079" w="5283">
                  <a:moveTo>
                    <a:pt x="2227" y="0"/>
                  </a:moveTo>
                  <a:cubicBezTo>
                    <a:pt x="1662" y="0"/>
                    <a:pt x="1372" y="515"/>
                    <a:pt x="1113" y="936"/>
                  </a:cubicBezTo>
                  <a:cubicBezTo>
                    <a:pt x="846" y="1369"/>
                    <a:pt x="513" y="1903"/>
                    <a:pt x="212" y="2403"/>
                  </a:cubicBezTo>
                  <a:cubicBezTo>
                    <a:pt x="1" y="2733"/>
                    <a:pt x="320" y="3078"/>
                    <a:pt x="643" y="3078"/>
                  </a:cubicBezTo>
                  <a:cubicBezTo>
                    <a:pt x="779" y="3078"/>
                    <a:pt x="915" y="3018"/>
                    <a:pt x="1013" y="2870"/>
                  </a:cubicBezTo>
                  <a:cubicBezTo>
                    <a:pt x="1280" y="2470"/>
                    <a:pt x="1513" y="2070"/>
                    <a:pt x="1747" y="1669"/>
                  </a:cubicBezTo>
                  <a:cubicBezTo>
                    <a:pt x="1880" y="1503"/>
                    <a:pt x="1980" y="1303"/>
                    <a:pt x="2114" y="1102"/>
                  </a:cubicBezTo>
                  <a:cubicBezTo>
                    <a:pt x="2147" y="1069"/>
                    <a:pt x="2214" y="936"/>
                    <a:pt x="2281" y="936"/>
                  </a:cubicBezTo>
                  <a:cubicBezTo>
                    <a:pt x="2414" y="936"/>
                    <a:pt x="2614" y="1136"/>
                    <a:pt x="2714" y="1236"/>
                  </a:cubicBezTo>
                  <a:lnTo>
                    <a:pt x="3281" y="1669"/>
                  </a:lnTo>
                  <a:lnTo>
                    <a:pt x="4449" y="2603"/>
                  </a:lnTo>
                  <a:cubicBezTo>
                    <a:pt x="4549" y="2687"/>
                    <a:pt x="4666" y="2729"/>
                    <a:pt x="4782" y="2729"/>
                  </a:cubicBezTo>
                  <a:cubicBezTo>
                    <a:pt x="4899" y="2729"/>
                    <a:pt x="5016" y="2687"/>
                    <a:pt x="5116" y="2603"/>
                  </a:cubicBezTo>
                  <a:cubicBezTo>
                    <a:pt x="5283" y="2403"/>
                    <a:pt x="5283" y="2103"/>
                    <a:pt x="5116" y="1936"/>
                  </a:cubicBezTo>
                  <a:lnTo>
                    <a:pt x="3748" y="836"/>
                  </a:lnTo>
                  <a:cubicBezTo>
                    <a:pt x="3348" y="502"/>
                    <a:pt x="2848" y="2"/>
                    <a:pt x="2281" y="2"/>
                  </a:cubicBezTo>
                  <a:cubicBezTo>
                    <a:pt x="2263" y="1"/>
                    <a:pt x="2245" y="0"/>
                    <a:pt x="222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_1_1">
    <p:spTree>
      <p:nvGrpSpPr>
        <p:cNvPr id="101" name="Shape 101"/>
        <p:cNvGrpSpPr/>
        <p:nvPr/>
      </p:nvGrpSpPr>
      <p:grpSpPr>
        <a:xfrm>
          <a:off x="0" y="0"/>
          <a:ext cx="0" cy="0"/>
          <a:chOff x="0" y="0"/>
          <a:chExt cx="0" cy="0"/>
        </a:xfrm>
      </p:grpSpPr>
      <p:grpSp>
        <p:nvGrpSpPr>
          <p:cNvPr id="102" name="Google Shape;102;p40"/>
          <p:cNvGrpSpPr/>
          <p:nvPr/>
        </p:nvGrpSpPr>
        <p:grpSpPr>
          <a:xfrm>
            <a:off x="95" y="25"/>
            <a:ext cx="9143969" cy="5143446"/>
            <a:chOff x="95" y="25"/>
            <a:chExt cx="9143969" cy="5143446"/>
          </a:xfrm>
        </p:grpSpPr>
        <p:sp>
          <p:nvSpPr>
            <p:cNvPr id="103" name="Google Shape;103;p40"/>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40"/>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40"/>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40"/>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40"/>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0"/>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0"/>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40"/>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40"/>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40"/>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40"/>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40"/>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0"/>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0"/>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40"/>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40"/>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40"/>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40"/>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0"/>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40"/>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40"/>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40"/>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40"/>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40"/>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0"/>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40"/>
          <p:cNvSpPr txBox="1"/>
          <p:nvPr>
            <p:ph type="title"/>
          </p:nvPr>
        </p:nvSpPr>
        <p:spPr>
          <a:xfrm>
            <a:off x="3463263" y="164877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29" name="Google Shape;129;p40"/>
          <p:cNvSpPr txBox="1"/>
          <p:nvPr>
            <p:ph idx="1" type="subTitle"/>
          </p:nvPr>
        </p:nvSpPr>
        <p:spPr>
          <a:xfrm>
            <a:off x="3463263" y="207142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0" name="Google Shape;130;p40"/>
          <p:cNvSpPr txBox="1"/>
          <p:nvPr>
            <p:ph idx="2"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31" name="Google Shape;131;p40"/>
          <p:cNvSpPr txBox="1"/>
          <p:nvPr>
            <p:ph idx="3" type="title"/>
          </p:nvPr>
        </p:nvSpPr>
        <p:spPr>
          <a:xfrm>
            <a:off x="6037947" y="164877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32" name="Google Shape;132;p40"/>
          <p:cNvSpPr txBox="1"/>
          <p:nvPr>
            <p:ph idx="4" type="subTitle"/>
          </p:nvPr>
        </p:nvSpPr>
        <p:spPr>
          <a:xfrm>
            <a:off x="6037954" y="207142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3" name="Google Shape;133;p40"/>
          <p:cNvSpPr txBox="1"/>
          <p:nvPr>
            <p:ph idx="5" type="title"/>
          </p:nvPr>
        </p:nvSpPr>
        <p:spPr>
          <a:xfrm>
            <a:off x="3463263" y="310492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34" name="Google Shape;134;p40"/>
          <p:cNvSpPr txBox="1"/>
          <p:nvPr>
            <p:ph idx="6" type="subTitle"/>
          </p:nvPr>
        </p:nvSpPr>
        <p:spPr>
          <a:xfrm>
            <a:off x="3463263" y="352757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5" name="Google Shape;135;p40"/>
          <p:cNvSpPr txBox="1"/>
          <p:nvPr>
            <p:ph idx="7" type="title"/>
          </p:nvPr>
        </p:nvSpPr>
        <p:spPr>
          <a:xfrm>
            <a:off x="6037947" y="310492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36" name="Google Shape;136;p40"/>
          <p:cNvSpPr txBox="1"/>
          <p:nvPr>
            <p:ph idx="8" type="subTitle"/>
          </p:nvPr>
        </p:nvSpPr>
        <p:spPr>
          <a:xfrm>
            <a:off x="6037954" y="352757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7" name="Google Shape;137;p40"/>
          <p:cNvSpPr txBox="1"/>
          <p:nvPr>
            <p:ph idx="9" type="title"/>
          </p:nvPr>
        </p:nvSpPr>
        <p:spPr>
          <a:xfrm>
            <a:off x="888572" y="164877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38" name="Google Shape;138;p40"/>
          <p:cNvSpPr txBox="1"/>
          <p:nvPr>
            <p:ph idx="13" type="subTitle"/>
          </p:nvPr>
        </p:nvSpPr>
        <p:spPr>
          <a:xfrm>
            <a:off x="888579" y="207142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9" name="Google Shape;139;p40"/>
          <p:cNvSpPr txBox="1"/>
          <p:nvPr>
            <p:ph idx="14" type="title"/>
          </p:nvPr>
        </p:nvSpPr>
        <p:spPr>
          <a:xfrm>
            <a:off x="888572" y="3104925"/>
            <a:ext cx="22230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40" name="Google Shape;140;p40"/>
          <p:cNvSpPr txBox="1"/>
          <p:nvPr>
            <p:ph idx="15" type="subTitle"/>
          </p:nvPr>
        </p:nvSpPr>
        <p:spPr>
          <a:xfrm>
            <a:off x="888579" y="3527575"/>
            <a:ext cx="2223000" cy="836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1" name="Google Shape;141;p40"/>
          <p:cNvSpPr/>
          <p:nvPr/>
        </p:nvSpPr>
        <p:spPr>
          <a:xfrm>
            <a:off x="326075" y="44934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40"/>
          <p:cNvSpPr/>
          <p:nvPr/>
        </p:nvSpPr>
        <p:spPr>
          <a:xfrm>
            <a:off x="7443300" y="48209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40"/>
          <p:cNvSpPr/>
          <p:nvPr/>
        </p:nvSpPr>
        <p:spPr>
          <a:xfrm>
            <a:off x="6936650" y="55150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40"/>
          <p:cNvSpPr/>
          <p:nvPr/>
        </p:nvSpPr>
        <p:spPr>
          <a:xfrm>
            <a:off x="435350" y="16383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40"/>
          <p:cNvSpPr/>
          <p:nvPr/>
        </p:nvSpPr>
        <p:spPr>
          <a:xfrm>
            <a:off x="2607525" y="46079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40"/>
          <p:cNvSpPr/>
          <p:nvPr/>
        </p:nvSpPr>
        <p:spPr>
          <a:xfrm>
            <a:off x="8493875" y="418255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7" name="Google Shape;147;p40"/>
          <p:cNvGrpSpPr/>
          <p:nvPr/>
        </p:nvGrpSpPr>
        <p:grpSpPr>
          <a:xfrm>
            <a:off x="224750" y="2606563"/>
            <a:ext cx="311900" cy="314700"/>
            <a:chOff x="8571050" y="1873050"/>
            <a:chExt cx="311900" cy="314700"/>
          </a:xfrm>
        </p:grpSpPr>
        <p:sp>
          <p:nvSpPr>
            <p:cNvPr id="148" name="Google Shape;148;p40"/>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40"/>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40"/>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0"/>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2" name="Google Shape;152;p40"/>
          <p:cNvGrpSpPr/>
          <p:nvPr/>
        </p:nvGrpSpPr>
        <p:grpSpPr>
          <a:xfrm flipH="1" rot="8927671">
            <a:off x="8286283" y="1017201"/>
            <a:ext cx="288970" cy="174347"/>
            <a:chOff x="4177750" y="2899175"/>
            <a:chExt cx="288975" cy="174350"/>
          </a:xfrm>
        </p:grpSpPr>
        <p:sp>
          <p:nvSpPr>
            <p:cNvPr id="153" name="Google Shape;153;p40"/>
            <p:cNvSpPr/>
            <p:nvPr/>
          </p:nvSpPr>
          <p:spPr>
            <a:xfrm>
              <a:off x="4177750" y="2920450"/>
              <a:ext cx="250650" cy="153075"/>
            </a:xfrm>
            <a:custGeom>
              <a:rect b="b" l="l" r="r" t="t"/>
              <a:pathLst>
                <a:path extrusionOk="0" h="6123" w="10026">
                  <a:moveTo>
                    <a:pt x="626" y="0"/>
                  </a:moveTo>
                  <a:cubicBezTo>
                    <a:pt x="321" y="0"/>
                    <a:pt x="0" y="351"/>
                    <a:pt x="183" y="718"/>
                  </a:cubicBezTo>
                  <a:cubicBezTo>
                    <a:pt x="1174" y="2864"/>
                    <a:pt x="2361" y="6123"/>
                    <a:pt x="5266" y="6123"/>
                  </a:cubicBezTo>
                  <a:cubicBezTo>
                    <a:pt x="5295" y="6123"/>
                    <a:pt x="5324" y="6122"/>
                    <a:pt x="5354" y="6122"/>
                  </a:cubicBezTo>
                  <a:cubicBezTo>
                    <a:pt x="8289" y="6055"/>
                    <a:pt x="9223" y="2853"/>
                    <a:pt x="9924" y="584"/>
                  </a:cubicBezTo>
                  <a:cubicBezTo>
                    <a:pt x="10026" y="237"/>
                    <a:pt x="9728" y="3"/>
                    <a:pt x="9444" y="3"/>
                  </a:cubicBezTo>
                  <a:cubicBezTo>
                    <a:pt x="9263" y="3"/>
                    <a:pt x="9088" y="97"/>
                    <a:pt x="9023" y="317"/>
                  </a:cubicBezTo>
                  <a:cubicBezTo>
                    <a:pt x="8656" y="1485"/>
                    <a:pt x="8356" y="2686"/>
                    <a:pt x="7689" y="3653"/>
                  </a:cubicBezTo>
                  <a:cubicBezTo>
                    <a:pt x="7122" y="4487"/>
                    <a:pt x="6221" y="5188"/>
                    <a:pt x="5187" y="5188"/>
                  </a:cubicBezTo>
                  <a:cubicBezTo>
                    <a:pt x="2785" y="5121"/>
                    <a:pt x="1785" y="2019"/>
                    <a:pt x="984" y="251"/>
                  </a:cubicBezTo>
                  <a:cubicBezTo>
                    <a:pt x="900" y="73"/>
                    <a:pt x="765" y="0"/>
                    <a:pt x="6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0"/>
            <p:cNvSpPr/>
            <p:nvPr/>
          </p:nvSpPr>
          <p:spPr>
            <a:xfrm>
              <a:off x="4342725" y="2899175"/>
              <a:ext cx="124000" cy="79875"/>
            </a:xfrm>
            <a:custGeom>
              <a:rect b="b" l="l" r="r" t="t"/>
              <a:pathLst>
                <a:path extrusionOk="0" h="3195" w="4960">
                  <a:moveTo>
                    <a:pt x="2291" y="902"/>
                  </a:moveTo>
                  <a:lnTo>
                    <a:pt x="2291" y="902"/>
                  </a:lnTo>
                  <a:cubicBezTo>
                    <a:pt x="2291" y="902"/>
                    <a:pt x="2302" y="913"/>
                    <a:pt x="2315" y="928"/>
                  </a:cubicBezTo>
                  <a:lnTo>
                    <a:pt x="2315" y="928"/>
                  </a:lnTo>
                  <a:cubicBezTo>
                    <a:pt x="2302" y="923"/>
                    <a:pt x="2291" y="915"/>
                    <a:pt x="2291" y="902"/>
                  </a:cubicBezTo>
                  <a:close/>
                  <a:moveTo>
                    <a:pt x="2391" y="1"/>
                  </a:moveTo>
                  <a:cubicBezTo>
                    <a:pt x="2157" y="1"/>
                    <a:pt x="1924" y="68"/>
                    <a:pt x="1724" y="201"/>
                  </a:cubicBezTo>
                  <a:lnTo>
                    <a:pt x="523" y="835"/>
                  </a:lnTo>
                  <a:cubicBezTo>
                    <a:pt x="1" y="1082"/>
                    <a:pt x="271" y="1736"/>
                    <a:pt x="699" y="1736"/>
                  </a:cubicBezTo>
                  <a:cubicBezTo>
                    <a:pt x="790" y="1736"/>
                    <a:pt x="890" y="1706"/>
                    <a:pt x="990" y="1635"/>
                  </a:cubicBezTo>
                  <a:lnTo>
                    <a:pt x="2024" y="1102"/>
                  </a:lnTo>
                  <a:lnTo>
                    <a:pt x="2257" y="1002"/>
                  </a:lnTo>
                  <a:cubicBezTo>
                    <a:pt x="2276" y="1002"/>
                    <a:pt x="2316" y="981"/>
                    <a:pt x="2341" y="962"/>
                  </a:cubicBezTo>
                  <a:lnTo>
                    <a:pt x="2341" y="962"/>
                  </a:lnTo>
                  <a:cubicBezTo>
                    <a:pt x="2350" y="977"/>
                    <a:pt x="2357" y="991"/>
                    <a:pt x="2357" y="1002"/>
                  </a:cubicBezTo>
                  <a:lnTo>
                    <a:pt x="2558" y="1235"/>
                  </a:lnTo>
                  <a:lnTo>
                    <a:pt x="4125" y="3070"/>
                  </a:lnTo>
                  <a:cubicBezTo>
                    <a:pt x="4209" y="3153"/>
                    <a:pt x="4325" y="3195"/>
                    <a:pt x="4446" y="3195"/>
                  </a:cubicBezTo>
                  <a:cubicBezTo>
                    <a:pt x="4567" y="3195"/>
                    <a:pt x="4692" y="3153"/>
                    <a:pt x="4792" y="3070"/>
                  </a:cubicBezTo>
                  <a:cubicBezTo>
                    <a:pt x="4959" y="2870"/>
                    <a:pt x="4959" y="2569"/>
                    <a:pt x="4792" y="2403"/>
                  </a:cubicBezTo>
                  <a:cubicBezTo>
                    <a:pt x="4192" y="1702"/>
                    <a:pt x="3592" y="1002"/>
                    <a:pt x="2991" y="301"/>
                  </a:cubicBezTo>
                  <a:cubicBezTo>
                    <a:pt x="2858" y="134"/>
                    <a:pt x="2624" y="1"/>
                    <a:pt x="23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5" name="Google Shape;155;p40"/>
          <p:cNvGrpSpPr/>
          <p:nvPr/>
        </p:nvGrpSpPr>
        <p:grpSpPr>
          <a:xfrm>
            <a:off x="1709413" y="738500"/>
            <a:ext cx="581325" cy="169475"/>
            <a:chOff x="5393300" y="2420750"/>
            <a:chExt cx="581325" cy="169475"/>
          </a:xfrm>
        </p:grpSpPr>
        <p:sp>
          <p:nvSpPr>
            <p:cNvPr id="156" name="Google Shape;156;p40"/>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40"/>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_1_1">
    <p:spTree>
      <p:nvGrpSpPr>
        <p:cNvPr id="158" name="Shape 158"/>
        <p:cNvGrpSpPr/>
        <p:nvPr/>
      </p:nvGrpSpPr>
      <p:grpSpPr>
        <a:xfrm>
          <a:off x="0" y="0"/>
          <a:ext cx="0" cy="0"/>
          <a:chOff x="0" y="0"/>
          <a:chExt cx="0" cy="0"/>
        </a:xfrm>
      </p:grpSpPr>
      <p:grpSp>
        <p:nvGrpSpPr>
          <p:cNvPr id="159" name="Google Shape;159;p41"/>
          <p:cNvGrpSpPr/>
          <p:nvPr/>
        </p:nvGrpSpPr>
        <p:grpSpPr>
          <a:xfrm>
            <a:off x="95" y="25"/>
            <a:ext cx="9143969" cy="5143446"/>
            <a:chOff x="95" y="25"/>
            <a:chExt cx="9143969" cy="5143446"/>
          </a:xfrm>
        </p:grpSpPr>
        <p:sp>
          <p:nvSpPr>
            <p:cNvPr id="160" name="Google Shape;160;p41"/>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41"/>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41"/>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1"/>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41"/>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41"/>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41"/>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41"/>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41"/>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1"/>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41"/>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41"/>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1"/>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1"/>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41"/>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41"/>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1"/>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41"/>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41"/>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1"/>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41"/>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41"/>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41"/>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41"/>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41"/>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5" name="Google Shape;185;p41"/>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86" name="Google Shape;186;p41"/>
          <p:cNvSpPr/>
          <p:nvPr/>
        </p:nvSpPr>
        <p:spPr>
          <a:xfrm>
            <a:off x="5277925" y="48321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1"/>
          <p:cNvSpPr/>
          <p:nvPr/>
        </p:nvSpPr>
        <p:spPr>
          <a:xfrm>
            <a:off x="2030950" y="48491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1"/>
          <p:cNvSpPr/>
          <p:nvPr/>
        </p:nvSpPr>
        <p:spPr>
          <a:xfrm>
            <a:off x="6922025" y="6503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1"/>
          <p:cNvSpPr/>
          <p:nvPr/>
        </p:nvSpPr>
        <p:spPr>
          <a:xfrm>
            <a:off x="5896400" y="123106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41"/>
          <p:cNvSpPr/>
          <p:nvPr/>
        </p:nvSpPr>
        <p:spPr>
          <a:xfrm>
            <a:off x="8604013" y="33762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1"/>
          <p:cNvSpPr/>
          <p:nvPr/>
        </p:nvSpPr>
        <p:spPr>
          <a:xfrm>
            <a:off x="8485600" y="455357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2" name="Google Shape;192;p41"/>
          <p:cNvGrpSpPr/>
          <p:nvPr/>
        </p:nvGrpSpPr>
        <p:grpSpPr>
          <a:xfrm>
            <a:off x="204363" y="1403963"/>
            <a:ext cx="730975" cy="238525"/>
            <a:chOff x="3798300" y="2287225"/>
            <a:chExt cx="730975" cy="238525"/>
          </a:xfrm>
        </p:grpSpPr>
        <p:sp>
          <p:nvSpPr>
            <p:cNvPr id="193" name="Google Shape;193;p41"/>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1"/>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5" name="Google Shape;195;p41"/>
          <p:cNvGrpSpPr/>
          <p:nvPr/>
        </p:nvGrpSpPr>
        <p:grpSpPr>
          <a:xfrm>
            <a:off x="8165813" y="1335263"/>
            <a:ext cx="529900" cy="149350"/>
            <a:chOff x="3898800" y="2624300"/>
            <a:chExt cx="529900" cy="149350"/>
          </a:xfrm>
        </p:grpSpPr>
        <p:sp>
          <p:nvSpPr>
            <p:cNvPr id="196" name="Google Shape;196;p41"/>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41"/>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98" name="Shape 198"/>
        <p:cNvGrpSpPr/>
        <p:nvPr/>
      </p:nvGrpSpPr>
      <p:grpSpPr>
        <a:xfrm>
          <a:off x="0" y="0"/>
          <a:ext cx="0" cy="0"/>
          <a:chOff x="0" y="0"/>
          <a:chExt cx="0" cy="0"/>
        </a:xfrm>
      </p:grpSpPr>
      <p:grpSp>
        <p:nvGrpSpPr>
          <p:cNvPr id="199" name="Google Shape;199;p42"/>
          <p:cNvGrpSpPr/>
          <p:nvPr/>
        </p:nvGrpSpPr>
        <p:grpSpPr>
          <a:xfrm>
            <a:off x="95" y="25"/>
            <a:ext cx="9143969" cy="5143446"/>
            <a:chOff x="95" y="25"/>
            <a:chExt cx="9143969" cy="5143446"/>
          </a:xfrm>
        </p:grpSpPr>
        <p:sp>
          <p:nvSpPr>
            <p:cNvPr id="200" name="Google Shape;200;p42"/>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2"/>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42"/>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42"/>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2"/>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2"/>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42"/>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2"/>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42"/>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42"/>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42"/>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42"/>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42"/>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42"/>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42"/>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42"/>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42"/>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42"/>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2"/>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2"/>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2"/>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2"/>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2"/>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2"/>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2"/>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5" name="Google Shape;225;p42"/>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26" name="Google Shape;226;p42"/>
          <p:cNvSpPr txBox="1"/>
          <p:nvPr>
            <p:ph idx="2" type="title"/>
          </p:nvPr>
        </p:nvSpPr>
        <p:spPr>
          <a:xfrm>
            <a:off x="2172613" y="1747833"/>
            <a:ext cx="2148600" cy="41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27" name="Google Shape;227;p42"/>
          <p:cNvSpPr txBox="1"/>
          <p:nvPr>
            <p:ph idx="1" type="subTitle"/>
          </p:nvPr>
        </p:nvSpPr>
        <p:spPr>
          <a:xfrm>
            <a:off x="2172625" y="2207958"/>
            <a:ext cx="2223300" cy="588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228" name="Google Shape;228;p42"/>
          <p:cNvSpPr txBox="1"/>
          <p:nvPr>
            <p:ph idx="3" type="title"/>
          </p:nvPr>
        </p:nvSpPr>
        <p:spPr>
          <a:xfrm>
            <a:off x="1132240" y="1801332"/>
            <a:ext cx="839700" cy="805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9" name="Google Shape;229;p42"/>
          <p:cNvSpPr txBox="1"/>
          <p:nvPr>
            <p:ph idx="4" type="title"/>
          </p:nvPr>
        </p:nvSpPr>
        <p:spPr>
          <a:xfrm>
            <a:off x="5870188" y="1747833"/>
            <a:ext cx="2148600" cy="41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30" name="Google Shape;230;p42"/>
          <p:cNvSpPr txBox="1"/>
          <p:nvPr>
            <p:ph idx="5" type="subTitle"/>
          </p:nvPr>
        </p:nvSpPr>
        <p:spPr>
          <a:xfrm>
            <a:off x="5870200" y="2207958"/>
            <a:ext cx="2223300" cy="588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231" name="Google Shape;231;p42"/>
          <p:cNvSpPr txBox="1"/>
          <p:nvPr>
            <p:ph idx="6" type="title"/>
          </p:nvPr>
        </p:nvSpPr>
        <p:spPr>
          <a:xfrm>
            <a:off x="4842281" y="1801332"/>
            <a:ext cx="839700" cy="805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2" name="Google Shape;232;p42"/>
          <p:cNvSpPr txBox="1"/>
          <p:nvPr>
            <p:ph idx="7" type="title"/>
          </p:nvPr>
        </p:nvSpPr>
        <p:spPr>
          <a:xfrm>
            <a:off x="2172613" y="3178583"/>
            <a:ext cx="2148600" cy="41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33" name="Google Shape;233;p42"/>
          <p:cNvSpPr txBox="1"/>
          <p:nvPr>
            <p:ph idx="8" type="subTitle"/>
          </p:nvPr>
        </p:nvSpPr>
        <p:spPr>
          <a:xfrm>
            <a:off x="2172625" y="3638708"/>
            <a:ext cx="2223300" cy="588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234" name="Google Shape;234;p42"/>
          <p:cNvSpPr txBox="1"/>
          <p:nvPr>
            <p:ph idx="9" type="title"/>
          </p:nvPr>
        </p:nvSpPr>
        <p:spPr>
          <a:xfrm>
            <a:off x="1132240" y="3215319"/>
            <a:ext cx="839700" cy="805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5" name="Google Shape;235;p42"/>
          <p:cNvSpPr txBox="1"/>
          <p:nvPr>
            <p:ph idx="13" type="title"/>
          </p:nvPr>
        </p:nvSpPr>
        <p:spPr>
          <a:xfrm>
            <a:off x="5870188" y="3178583"/>
            <a:ext cx="2148600" cy="41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36" name="Google Shape;236;p42"/>
          <p:cNvSpPr txBox="1"/>
          <p:nvPr>
            <p:ph idx="14" type="subTitle"/>
          </p:nvPr>
        </p:nvSpPr>
        <p:spPr>
          <a:xfrm>
            <a:off x="5870200" y="3638708"/>
            <a:ext cx="2223300" cy="588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237" name="Google Shape;237;p42"/>
          <p:cNvSpPr txBox="1"/>
          <p:nvPr>
            <p:ph idx="15" type="title"/>
          </p:nvPr>
        </p:nvSpPr>
        <p:spPr>
          <a:xfrm>
            <a:off x="4842281" y="3215319"/>
            <a:ext cx="839700" cy="805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8" name="Google Shape;238;p42"/>
          <p:cNvSpPr/>
          <p:nvPr/>
        </p:nvSpPr>
        <p:spPr>
          <a:xfrm>
            <a:off x="4857500" y="48014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42"/>
          <p:cNvSpPr/>
          <p:nvPr/>
        </p:nvSpPr>
        <p:spPr>
          <a:xfrm>
            <a:off x="1055050" y="47208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42"/>
          <p:cNvSpPr/>
          <p:nvPr/>
        </p:nvSpPr>
        <p:spPr>
          <a:xfrm>
            <a:off x="2248825" y="7839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42"/>
          <p:cNvSpPr/>
          <p:nvPr/>
        </p:nvSpPr>
        <p:spPr>
          <a:xfrm>
            <a:off x="368488" y="332156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2"/>
          <p:cNvSpPr/>
          <p:nvPr/>
        </p:nvSpPr>
        <p:spPr>
          <a:xfrm>
            <a:off x="8261475" y="86966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42"/>
          <p:cNvSpPr/>
          <p:nvPr/>
        </p:nvSpPr>
        <p:spPr>
          <a:xfrm>
            <a:off x="7064300" y="5389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2"/>
          <p:cNvSpPr/>
          <p:nvPr/>
        </p:nvSpPr>
        <p:spPr>
          <a:xfrm>
            <a:off x="454125" y="15418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5" name="Google Shape;245;p42"/>
          <p:cNvGrpSpPr/>
          <p:nvPr/>
        </p:nvGrpSpPr>
        <p:grpSpPr>
          <a:xfrm>
            <a:off x="8274825" y="4667863"/>
            <a:ext cx="311900" cy="314700"/>
            <a:chOff x="8571050" y="1873050"/>
            <a:chExt cx="311900" cy="314700"/>
          </a:xfrm>
        </p:grpSpPr>
        <p:sp>
          <p:nvSpPr>
            <p:cNvPr id="246" name="Google Shape;246;p42"/>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2"/>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2"/>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42"/>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0" name="Google Shape;250;p42"/>
          <p:cNvGrpSpPr/>
          <p:nvPr/>
        </p:nvGrpSpPr>
        <p:grpSpPr>
          <a:xfrm flipH="1">
            <a:off x="7699750" y="1806963"/>
            <a:ext cx="730975" cy="238525"/>
            <a:chOff x="3798300" y="2287225"/>
            <a:chExt cx="730975" cy="238525"/>
          </a:xfrm>
        </p:grpSpPr>
        <p:sp>
          <p:nvSpPr>
            <p:cNvPr id="251" name="Google Shape;251;p42"/>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42"/>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3" name="Google Shape;253;p42"/>
          <p:cNvGrpSpPr/>
          <p:nvPr/>
        </p:nvGrpSpPr>
        <p:grpSpPr>
          <a:xfrm flipH="1">
            <a:off x="1806525" y="4686438"/>
            <a:ext cx="529900" cy="149350"/>
            <a:chOff x="3898800" y="2624300"/>
            <a:chExt cx="529900" cy="149350"/>
          </a:xfrm>
        </p:grpSpPr>
        <p:sp>
          <p:nvSpPr>
            <p:cNvPr id="254" name="Google Shape;254;p42"/>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2"/>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256" name="Shape 256"/>
        <p:cNvGrpSpPr/>
        <p:nvPr/>
      </p:nvGrpSpPr>
      <p:grpSpPr>
        <a:xfrm>
          <a:off x="0" y="0"/>
          <a:ext cx="0" cy="0"/>
          <a:chOff x="0" y="0"/>
          <a:chExt cx="0" cy="0"/>
        </a:xfrm>
      </p:grpSpPr>
      <p:grpSp>
        <p:nvGrpSpPr>
          <p:cNvPr id="257" name="Google Shape;257;p43"/>
          <p:cNvGrpSpPr/>
          <p:nvPr/>
        </p:nvGrpSpPr>
        <p:grpSpPr>
          <a:xfrm>
            <a:off x="95" y="25"/>
            <a:ext cx="9143969" cy="5143446"/>
            <a:chOff x="95" y="25"/>
            <a:chExt cx="9143969" cy="5143446"/>
          </a:xfrm>
        </p:grpSpPr>
        <p:sp>
          <p:nvSpPr>
            <p:cNvPr id="258" name="Google Shape;258;p43"/>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43"/>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43"/>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43"/>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43"/>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43"/>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43"/>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43"/>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43"/>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43"/>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43"/>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43"/>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43"/>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43"/>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43"/>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43"/>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43"/>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43"/>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43"/>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43"/>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43"/>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43"/>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43"/>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43"/>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43"/>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3" name="Google Shape;283;p43"/>
          <p:cNvSpPr txBox="1"/>
          <p:nvPr>
            <p:ph type="title"/>
          </p:nvPr>
        </p:nvSpPr>
        <p:spPr>
          <a:xfrm>
            <a:off x="2209938" y="808050"/>
            <a:ext cx="3969300" cy="1195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sz="8400">
                <a:solidFill>
                  <a:srgbClr val="212529"/>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284" name="Google Shape;284;p43"/>
          <p:cNvSpPr txBox="1"/>
          <p:nvPr>
            <p:ph idx="1" type="subTitle"/>
          </p:nvPr>
        </p:nvSpPr>
        <p:spPr>
          <a:xfrm>
            <a:off x="1577775" y="2240950"/>
            <a:ext cx="5233800" cy="2096700"/>
          </a:xfrm>
          <a:prstGeom prst="rect">
            <a:avLst/>
          </a:prstGeom>
          <a:noFill/>
          <a:ln cap="rnd"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285" name="Google Shape;285;p43"/>
          <p:cNvSpPr/>
          <p:nvPr/>
        </p:nvSpPr>
        <p:spPr>
          <a:xfrm>
            <a:off x="4140013" y="47386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43"/>
          <p:cNvSpPr/>
          <p:nvPr/>
        </p:nvSpPr>
        <p:spPr>
          <a:xfrm>
            <a:off x="7252938" y="48649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43"/>
          <p:cNvSpPr/>
          <p:nvPr/>
        </p:nvSpPr>
        <p:spPr>
          <a:xfrm>
            <a:off x="1577775" y="48623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43"/>
          <p:cNvSpPr/>
          <p:nvPr/>
        </p:nvSpPr>
        <p:spPr>
          <a:xfrm>
            <a:off x="2436525" y="4408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43"/>
          <p:cNvSpPr/>
          <p:nvPr/>
        </p:nvSpPr>
        <p:spPr>
          <a:xfrm>
            <a:off x="321600" y="32960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43"/>
          <p:cNvSpPr/>
          <p:nvPr/>
        </p:nvSpPr>
        <p:spPr>
          <a:xfrm>
            <a:off x="6286213" y="8713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43"/>
          <p:cNvSpPr/>
          <p:nvPr/>
        </p:nvSpPr>
        <p:spPr>
          <a:xfrm>
            <a:off x="7368825" y="3208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2" name="Google Shape;292;p43"/>
          <p:cNvGrpSpPr/>
          <p:nvPr/>
        </p:nvGrpSpPr>
        <p:grpSpPr>
          <a:xfrm>
            <a:off x="401325" y="603563"/>
            <a:ext cx="311900" cy="314700"/>
            <a:chOff x="8571050" y="1873050"/>
            <a:chExt cx="311900" cy="314700"/>
          </a:xfrm>
        </p:grpSpPr>
        <p:sp>
          <p:nvSpPr>
            <p:cNvPr id="293" name="Google Shape;293;p43"/>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43"/>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43"/>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43"/>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7" name="Google Shape;297;p43"/>
          <p:cNvGrpSpPr/>
          <p:nvPr/>
        </p:nvGrpSpPr>
        <p:grpSpPr>
          <a:xfrm rot="-4179191">
            <a:off x="8432201" y="3341516"/>
            <a:ext cx="340423" cy="202574"/>
            <a:chOff x="3780075" y="2889150"/>
            <a:chExt cx="340425" cy="202575"/>
          </a:xfrm>
        </p:grpSpPr>
        <p:sp>
          <p:nvSpPr>
            <p:cNvPr id="298" name="Google Shape;298;p43"/>
            <p:cNvSpPr/>
            <p:nvPr/>
          </p:nvSpPr>
          <p:spPr>
            <a:xfrm>
              <a:off x="3826225" y="2907725"/>
              <a:ext cx="294275" cy="184000"/>
            </a:xfrm>
            <a:custGeom>
              <a:rect b="b" l="l" r="r" t="t"/>
              <a:pathLst>
                <a:path extrusionOk="0" h="7360" w="11771">
                  <a:moveTo>
                    <a:pt x="551" y="1"/>
                  </a:moveTo>
                  <a:cubicBezTo>
                    <a:pt x="326" y="1"/>
                    <a:pt x="101" y="143"/>
                    <a:pt x="68" y="426"/>
                  </a:cubicBezTo>
                  <a:cubicBezTo>
                    <a:pt x="1" y="2194"/>
                    <a:pt x="435" y="3962"/>
                    <a:pt x="1302" y="5530"/>
                  </a:cubicBezTo>
                  <a:cubicBezTo>
                    <a:pt x="2059" y="6773"/>
                    <a:pt x="3188" y="7360"/>
                    <a:pt x="4513" y="7360"/>
                  </a:cubicBezTo>
                  <a:cubicBezTo>
                    <a:pt x="4822" y="7360"/>
                    <a:pt x="5143" y="7328"/>
                    <a:pt x="5472" y="7264"/>
                  </a:cubicBezTo>
                  <a:cubicBezTo>
                    <a:pt x="8474" y="6631"/>
                    <a:pt x="10875" y="4362"/>
                    <a:pt x="11709" y="1393"/>
                  </a:cubicBezTo>
                  <a:cubicBezTo>
                    <a:pt x="11770" y="1048"/>
                    <a:pt x="11497" y="826"/>
                    <a:pt x="11229" y="826"/>
                  </a:cubicBezTo>
                  <a:cubicBezTo>
                    <a:pt x="11057" y="826"/>
                    <a:pt x="10887" y="918"/>
                    <a:pt x="10809" y="1127"/>
                  </a:cubicBezTo>
                  <a:cubicBezTo>
                    <a:pt x="10108" y="3595"/>
                    <a:pt x="8173" y="5563"/>
                    <a:pt x="5705" y="6264"/>
                  </a:cubicBezTo>
                  <a:cubicBezTo>
                    <a:pt x="5338" y="6380"/>
                    <a:pt x="4963" y="6439"/>
                    <a:pt x="4588" y="6439"/>
                  </a:cubicBezTo>
                  <a:cubicBezTo>
                    <a:pt x="4212" y="6439"/>
                    <a:pt x="3837" y="6380"/>
                    <a:pt x="3470" y="6264"/>
                  </a:cubicBezTo>
                  <a:cubicBezTo>
                    <a:pt x="2836" y="5997"/>
                    <a:pt x="2336" y="5530"/>
                    <a:pt x="2036" y="4929"/>
                  </a:cubicBezTo>
                  <a:cubicBezTo>
                    <a:pt x="1302" y="3528"/>
                    <a:pt x="968" y="1994"/>
                    <a:pt x="1035" y="426"/>
                  </a:cubicBezTo>
                  <a:cubicBezTo>
                    <a:pt x="1002" y="143"/>
                    <a:pt x="777" y="1"/>
                    <a:pt x="5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43"/>
            <p:cNvSpPr/>
            <p:nvPr/>
          </p:nvSpPr>
          <p:spPr>
            <a:xfrm>
              <a:off x="3780075" y="2889150"/>
              <a:ext cx="132075" cy="76975"/>
            </a:xfrm>
            <a:custGeom>
              <a:rect b="b" l="l" r="r" t="t"/>
              <a:pathLst>
                <a:path extrusionOk="0" h="3079" w="5283">
                  <a:moveTo>
                    <a:pt x="2227" y="0"/>
                  </a:moveTo>
                  <a:cubicBezTo>
                    <a:pt x="1662" y="0"/>
                    <a:pt x="1372" y="515"/>
                    <a:pt x="1113" y="936"/>
                  </a:cubicBezTo>
                  <a:cubicBezTo>
                    <a:pt x="846" y="1369"/>
                    <a:pt x="513" y="1903"/>
                    <a:pt x="212" y="2403"/>
                  </a:cubicBezTo>
                  <a:cubicBezTo>
                    <a:pt x="1" y="2733"/>
                    <a:pt x="320" y="3078"/>
                    <a:pt x="643" y="3078"/>
                  </a:cubicBezTo>
                  <a:cubicBezTo>
                    <a:pt x="779" y="3078"/>
                    <a:pt x="915" y="3018"/>
                    <a:pt x="1013" y="2870"/>
                  </a:cubicBezTo>
                  <a:cubicBezTo>
                    <a:pt x="1280" y="2470"/>
                    <a:pt x="1513" y="2070"/>
                    <a:pt x="1747" y="1669"/>
                  </a:cubicBezTo>
                  <a:cubicBezTo>
                    <a:pt x="1880" y="1503"/>
                    <a:pt x="1980" y="1303"/>
                    <a:pt x="2114" y="1102"/>
                  </a:cubicBezTo>
                  <a:cubicBezTo>
                    <a:pt x="2147" y="1069"/>
                    <a:pt x="2214" y="936"/>
                    <a:pt x="2281" y="936"/>
                  </a:cubicBezTo>
                  <a:cubicBezTo>
                    <a:pt x="2414" y="936"/>
                    <a:pt x="2614" y="1136"/>
                    <a:pt x="2714" y="1236"/>
                  </a:cubicBezTo>
                  <a:lnTo>
                    <a:pt x="3281" y="1669"/>
                  </a:lnTo>
                  <a:lnTo>
                    <a:pt x="4449" y="2603"/>
                  </a:lnTo>
                  <a:cubicBezTo>
                    <a:pt x="4549" y="2687"/>
                    <a:pt x="4666" y="2729"/>
                    <a:pt x="4782" y="2729"/>
                  </a:cubicBezTo>
                  <a:cubicBezTo>
                    <a:pt x="4899" y="2729"/>
                    <a:pt x="5016" y="2687"/>
                    <a:pt x="5116" y="2603"/>
                  </a:cubicBezTo>
                  <a:cubicBezTo>
                    <a:pt x="5283" y="2403"/>
                    <a:pt x="5283" y="2103"/>
                    <a:pt x="5116" y="1936"/>
                  </a:cubicBezTo>
                  <a:lnTo>
                    <a:pt x="3748" y="836"/>
                  </a:lnTo>
                  <a:cubicBezTo>
                    <a:pt x="3348" y="502"/>
                    <a:pt x="2848" y="2"/>
                    <a:pt x="2281" y="2"/>
                  </a:cubicBezTo>
                  <a:cubicBezTo>
                    <a:pt x="2263" y="1"/>
                    <a:pt x="2245" y="0"/>
                    <a:pt x="222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0" name="Google Shape;300;p43"/>
          <p:cNvGrpSpPr/>
          <p:nvPr/>
        </p:nvGrpSpPr>
        <p:grpSpPr>
          <a:xfrm flipH="1" rot="8795091">
            <a:off x="1224504" y="1491052"/>
            <a:ext cx="288974" cy="174350"/>
            <a:chOff x="4177750" y="2899175"/>
            <a:chExt cx="288975" cy="174350"/>
          </a:xfrm>
        </p:grpSpPr>
        <p:sp>
          <p:nvSpPr>
            <p:cNvPr id="301" name="Google Shape;301;p43"/>
            <p:cNvSpPr/>
            <p:nvPr/>
          </p:nvSpPr>
          <p:spPr>
            <a:xfrm>
              <a:off x="4177750" y="2920450"/>
              <a:ext cx="250650" cy="153075"/>
            </a:xfrm>
            <a:custGeom>
              <a:rect b="b" l="l" r="r" t="t"/>
              <a:pathLst>
                <a:path extrusionOk="0" h="6123" w="10026">
                  <a:moveTo>
                    <a:pt x="626" y="0"/>
                  </a:moveTo>
                  <a:cubicBezTo>
                    <a:pt x="321" y="0"/>
                    <a:pt x="0" y="351"/>
                    <a:pt x="183" y="718"/>
                  </a:cubicBezTo>
                  <a:cubicBezTo>
                    <a:pt x="1174" y="2864"/>
                    <a:pt x="2361" y="6123"/>
                    <a:pt x="5266" y="6123"/>
                  </a:cubicBezTo>
                  <a:cubicBezTo>
                    <a:pt x="5295" y="6123"/>
                    <a:pt x="5324" y="6122"/>
                    <a:pt x="5354" y="6122"/>
                  </a:cubicBezTo>
                  <a:cubicBezTo>
                    <a:pt x="8289" y="6055"/>
                    <a:pt x="9223" y="2853"/>
                    <a:pt x="9924" y="584"/>
                  </a:cubicBezTo>
                  <a:cubicBezTo>
                    <a:pt x="10026" y="237"/>
                    <a:pt x="9728" y="3"/>
                    <a:pt x="9444" y="3"/>
                  </a:cubicBezTo>
                  <a:cubicBezTo>
                    <a:pt x="9263" y="3"/>
                    <a:pt x="9088" y="97"/>
                    <a:pt x="9023" y="317"/>
                  </a:cubicBezTo>
                  <a:cubicBezTo>
                    <a:pt x="8656" y="1485"/>
                    <a:pt x="8356" y="2686"/>
                    <a:pt x="7689" y="3653"/>
                  </a:cubicBezTo>
                  <a:cubicBezTo>
                    <a:pt x="7122" y="4487"/>
                    <a:pt x="6221" y="5188"/>
                    <a:pt x="5187" y="5188"/>
                  </a:cubicBezTo>
                  <a:cubicBezTo>
                    <a:pt x="2785" y="5121"/>
                    <a:pt x="1785" y="2019"/>
                    <a:pt x="984" y="251"/>
                  </a:cubicBezTo>
                  <a:cubicBezTo>
                    <a:pt x="900" y="73"/>
                    <a:pt x="765" y="0"/>
                    <a:pt x="6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43"/>
            <p:cNvSpPr/>
            <p:nvPr/>
          </p:nvSpPr>
          <p:spPr>
            <a:xfrm>
              <a:off x="4342725" y="2899175"/>
              <a:ext cx="124000" cy="79875"/>
            </a:xfrm>
            <a:custGeom>
              <a:rect b="b" l="l" r="r" t="t"/>
              <a:pathLst>
                <a:path extrusionOk="0" h="3195" w="4960">
                  <a:moveTo>
                    <a:pt x="2291" y="902"/>
                  </a:moveTo>
                  <a:lnTo>
                    <a:pt x="2291" y="902"/>
                  </a:lnTo>
                  <a:cubicBezTo>
                    <a:pt x="2291" y="902"/>
                    <a:pt x="2302" y="913"/>
                    <a:pt x="2315" y="928"/>
                  </a:cubicBezTo>
                  <a:lnTo>
                    <a:pt x="2315" y="928"/>
                  </a:lnTo>
                  <a:cubicBezTo>
                    <a:pt x="2302" y="923"/>
                    <a:pt x="2291" y="915"/>
                    <a:pt x="2291" y="902"/>
                  </a:cubicBezTo>
                  <a:close/>
                  <a:moveTo>
                    <a:pt x="2391" y="1"/>
                  </a:moveTo>
                  <a:cubicBezTo>
                    <a:pt x="2157" y="1"/>
                    <a:pt x="1924" y="68"/>
                    <a:pt x="1724" y="201"/>
                  </a:cubicBezTo>
                  <a:lnTo>
                    <a:pt x="523" y="835"/>
                  </a:lnTo>
                  <a:cubicBezTo>
                    <a:pt x="1" y="1082"/>
                    <a:pt x="271" y="1736"/>
                    <a:pt x="699" y="1736"/>
                  </a:cubicBezTo>
                  <a:cubicBezTo>
                    <a:pt x="790" y="1736"/>
                    <a:pt x="890" y="1706"/>
                    <a:pt x="990" y="1635"/>
                  </a:cubicBezTo>
                  <a:lnTo>
                    <a:pt x="2024" y="1102"/>
                  </a:lnTo>
                  <a:lnTo>
                    <a:pt x="2257" y="1002"/>
                  </a:lnTo>
                  <a:cubicBezTo>
                    <a:pt x="2276" y="1002"/>
                    <a:pt x="2316" y="981"/>
                    <a:pt x="2341" y="962"/>
                  </a:cubicBezTo>
                  <a:lnTo>
                    <a:pt x="2341" y="962"/>
                  </a:lnTo>
                  <a:cubicBezTo>
                    <a:pt x="2350" y="977"/>
                    <a:pt x="2357" y="991"/>
                    <a:pt x="2357" y="1002"/>
                  </a:cubicBezTo>
                  <a:lnTo>
                    <a:pt x="2558" y="1235"/>
                  </a:lnTo>
                  <a:lnTo>
                    <a:pt x="4125" y="3070"/>
                  </a:lnTo>
                  <a:cubicBezTo>
                    <a:pt x="4209" y="3153"/>
                    <a:pt x="4325" y="3195"/>
                    <a:pt x="4446" y="3195"/>
                  </a:cubicBezTo>
                  <a:cubicBezTo>
                    <a:pt x="4567" y="3195"/>
                    <a:pt x="4692" y="3153"/>
                    <a:pt x="4792" y="3070"/>
                  </a:cubicBezTo>
                  <a:cubicBezTo>
                    <a:pt x="4959" y="2870"/>
                    <a:pt x="4959" y="2569"/>
                    <a:pt x="4792" y="2403"/>
                  </a:cubicBezTo>
                  <a:cubicBezTo>
                    <a:pt x="4192" y="1702"/>
                    <a:pt x="3592" y="1002"/>
                    <a:pt x="2991" y="301"/>
                  </a:cubicBezTo>
                  <a:cubicBezTo>
                    <a:pt x="2858" y="134"/>
                    <a:pt x="2624" y="1"/>
                    <a:pt x="23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3" name="Shape 303"/>
        <p:cNvGrpSpPr/>
        <p:nvPr/>
      </p:nvGrpSpPr>
      <p:grpSpPr>
        <a:xfrm>
          <a:off x="0" y="0"/>
          <a:ext cx="0" cy="0"/>
          <a:chOff x="0" y="0"/>
          <a:chExt cx="0" cy="0"/>
        </a:xfrm>
      </p:grpSpPr>
      <p:grpSp>
        <p:nvGrpSpPr>
          <p:cNvPr id="304" name="Google Shape;304;p44"/>
          <p:cNvGrpSpPr/>
          <p:nvPr/>
        </p:nvGrpSpPr>
        <p:grpSpPr>
          <a:xfrm>
            <a:off x="95" y="25"/>
            <a:ext cx="9143969" cy="5143446"/>
            <a:chOff x="95" y="25"/>
            <a:chExt cx="9143969" cy="5143446"/>
          </a:xfrm>
        </p:grpSpPr>
        <p:sp>
          <p:nvSpPr>
            <p:cNvPr id="305" name="Google Shape;305;p44"/>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44"/>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44"/>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44"/>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44"/>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44"/>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44"/>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44"/>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44"/>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4"/>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44"/>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44"/>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44"/>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44"/>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44"/>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44"/>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44"/>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44"/>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44"/>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44"/>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44"/>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44"/>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44"/>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44"/>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44"/>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0" name="Google Shape;330;p44"/>
          <p:cNvSpPr txBox="1"/>
          <p:nvPr>
            <p:ph type="title"/>
          </p:nvPr>
        </p:nvSpPr>
        <p:spPr>
          <a:xfrm>
            <a:off x="1170425" y="2532250"/>
            <a:ext cx="3858900" cy="8160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5550">
                <a:solidFill>
                  <a:srgbClr val="212529"/>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31" name="Google Shape;331;p44"/>
          <p:cNvSpPr txBox="1"/>
          <p:nvPr>
            <p:ph idx="2" type="title"/>
          </p:nvPr>
        </p:nvSpPr>
        <p:spPr>
          <a:xfrm>
            <a:off x="1488725" y="1000931"/>
            <a:ext cx="1255800" cy="11460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7200"/>
              <a:buNone/>
              <a:defRPr sz="7400"/>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332" name="Google Shape;332;p44"/>
          <p:cNvSpPr txBox="1"/>
          <p:nvPr>
            <p:ph idx="1" type="subTitle"/>
          </p:nvPr>
        </p:nvSpPr>
        <p:spPr>
          <a:xfrm>
            <a:off x="1170425" y="3545650"/>
            <a:ext cx="4266000" cy="5340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333" name="Google Shape;333;p44"/>
          <p:cNvSpPr/>
          <p:nvPr/>
        </p:nvSpPr>
        <p:spPr>
          <a:xfrm flipH="1">
            <a:off x="360423" y="349867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44"/>
          <p:cNvSpPr/>
          <p:nvPr/>
        </p:nvSpPr>
        <p:spPr>
          <a:xfrm flipH="1">
            <a:off x="5039723" y="4549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44"/>
          <p:cNvSpPr/>
          <p:nvPr/>
        </p:nvSpPr>
        <p:spPr>
          <a:xfrm flipH="1">
            <a:off x="8140473" y="45237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44"/>
          <p:cNvSpPr/>
          <p:nvPr/>
        </p:nvSpPr>
        <p:spPr>
          <a:xfrm flipH="1">
            <a:off x="677773" y="20760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44"/>
          <p:cNvSpPr/>
          <p:nvPr/>
        </p:nvSpPr>
        <p:spPr>
          <a:xfrm flipH="1">
            <a:off x="5370498" y="434402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44"/>
          <p:cNvSpPr/>
          <p:nvPr/>
        </p:nvSpPr>
        <p:spPr>
          <a:xfrm flipH="1">
            <a:off x="8388248" y="46375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44"/>
          <p:cNvSpPr/>
          <p:nvPr/>
        </p:nvSpPr>
        <p:spPr>
          <a:xfrm flipH="1">
            <a:off x="630173" y="38006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0" name="Google Shape;340;p44"/>
          <p:cNvGrpSpPr/>
          <p:nvPr/>
        </p:nvGrpSpPr>
        <p:grpSpPr>
          <a:xfrm>
            <a:off x="3569448" y="1303738"/>
            <a:ext cx="529900" cy="149350"/>
            <a:chOff x="3898800" y="2624300"/>
            <a:chExt cx="529900" cy="149350"/>
          </a:xfrm>
        </p:grpSpPr>
        <p:sp>
          <p:nvSpPr>
            <p:cNvPr id="341" name="Google Shape;341;p44"/>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44"/>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43" name="Google Shape;343;p44"/>
          <p:cNvGrpSpPr/>
          <p:nvPr/>
        </p:nvGrpSpPr>
        <p:grpSpPr>
          <a:xfrm flipH="1">
            <a:off x="2809210" y="4718175"/>
            <a:ext cx="581325" cy="169475"/>
            <a:chOff x="5393300" y="2420750"/>
            <a:chExt cx="581325" cy="169475"/>
          </a:xfrm>
        </p:grpSpPr>
        <p:sp>
          <p:nvSpPr>
            <p:cNvPr id="344" name="Google Shape;344;p44"/>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44"/>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6" name="Shape 346"/>
        <p:cNvGrpSpPr/>
        <p:nvPr/>
      </p:nvGrpSpPr>
      <p:grpSpPr>
        <a:xfrm>
          <a:off x="0" y="0"/>
          <a:ext cx="0" cy="0"/>
          <a:chOff x="0" y="0"/>
          <a:chExt cx="0" cy="0"/>
        </a:xfrm>
      </p:grpSpPr>
      <p:grpSp>
        <p:nvGrpSpPr>
          <p:cNvPr id="347" name="Google Shape;347;p45"/>
          <p:cNvGrpSpPr/>
          <p:nvPr/>
        </p:nvGrpSpPr>
        <p:grpSpPr>
          <a:xfrm>
            <a:off x="95" y="25"/>
            <a:ext cx="9143969" cy="5143446"/>
            <a:chOff x="95" y="25"/>
            <a:chExt cx="9143969" cy="5143446"/>
          </a:xfrm>
        </p:grpSpPr>
        <p:sp>
          <p:nvSpPr>
            <p:cNvPr id="348" name="Google Shape;348;p45"/>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45"/>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45"/>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45"/>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45"/>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45"/>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45"/>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45"/>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45"/>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45"/>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45"/>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45"/>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45"/>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45"/>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45"/>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45"/>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45"/>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45"/>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45"/>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45"/>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45"/>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45"/>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45"/>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45"/>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45"/>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3" name="Google Shape;373;p45"/>
          <p:cNvSpPr txBox="1"/>
          <p:nvPr>
            <p:ph idx="1" type="body"/>
          </p:nvPr>
        </p:nvSpPr>
        <p:spPr>
          <a:xfrm>
            <a:off x="4572000" y="951150"/>
            <a:ext cx="3858600" cy="32412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indent="-317500" lvl="0" marL="457200" algn="l">
              <a:lnSpc>
                <a:spcPct val="115000"/>
              </a:lnSpc>
              <a:spcBef>
                <a:spcPts val="0"/>
              </a:spcBef>
              <a:spcAft>
                <a:spcPts val="0"/>
              </a:spcAft>
              <a:buClr>
                <a:schemeClr val="accent2"/>
              </a:buClr>
              <a:buSzPts val="1400"/>
              <a:buChar char="●"/>
              <a:defRPr sz="16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74" name="Google Shape;374;p45"/>
          <p:cNvSpPr txBox="1"/>
          <p:nvPr>
            <p:ph type="title"/>
          </p:nvPr>
        </p:nvSpPr>
        <p:spPr>
          <a:xfrm flipH="1">
            <a:off x="799350" y="1520229"/>
            <a:ext cx="2949900" cy="5955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4300"/>
              <a:buNone/>
              <a:defRPr sz="47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375" name="Google Shape;375;p45"/>
          <p:cNvSpPr txBox="1"/>
          <p:nvPr>
            <p:ph idx="2" type="subTitle"/>
          </p:nvPr>
        </p:nvSpPr>
        <p:spPr>
          <a:xfrm flipH="1">
            <a:off x="799825" y="2333204"/>
            <a:ext cx="2949900" cy="1389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376" name="Google Shape;376;p45"/>
          <p:cNvSpPr/>
          <p:nvPr/>
        </p:nvSpPr>
        <p:spPr>
          <a:xfrm>
            <a:off x="2180325" y="5000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45"/>
          <p:cNvSpPr/>
          <p:nvPr/>
        </p:nvSpPr>
        <p:spPr>
          <a:xfrm>
            <a:off x="1689363" y="46747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45"/>
          <p:cNvSpPr/>
          <p:nvPr/>
        </p:nvSpPr>
        <p:spPr>
          <a:xfrm>
            <a:off x="231975" y="289040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45"/>
          <p:cNvSpPr/>
          <p:nvPr/>
        </p:nvSpPr>
        <p:spPr>
          <a:xfrm>
            <a:off x="8724913" y="186232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45"/>
          <p:cNvSpPr/>
          <p:nvPr/>
        </p:nvSpPr>
        <p:spPr>
          <a:xfrm>
            <a:off x="3535475" y="1071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45"/>
          <p:cNvSpPr/>
          <p:nvPr/>
        </p:nvSpPr>
        <p:spPr>
          <a:xfrm>
            <a:off x="8557800" y="46747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45"/>
          <p:cNvSpPr/>
          <p:nvPr/>
        </p:nvSpPr>
        <p:spPr>
          <a:xfrm>
            <a:off x="5936938" y="453330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83" name="Google Shape;383;p45"/>
          <p:cNvGrpSpPr/>
          <p:nvPr/>
        </p:nvGrpSpPr>
        <p:grpSpPr>
          <a:xfrm>
            <a:off x="2118825" y="4151363"/>
            <a:ext cx="311900" cy="314700"/>
            <a:chOff x="8571050" y="1873050"/>
            <a:chExt cx="311900" cy="314700"/>
          </a:xfrm>
        </p:grpSpPr>
        <p:sp>
          <p:nvSpPr>
            <p:cNvPr id="384" name="Google Shape;384;p45"/>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45"/>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45"/>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45"/>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88" name="Google Shape;388;p45"/>
          <p:cNvGrpSpPr/>
          <p:nvPr/>
        </p:nvGrpSpPr>
        <p:grpSpPr>
          <a:xfrm>
            <a:off x="347725" y="833175"/>
            <a:ext cx="730975" cy="238525"/>
            <a:chOff x="3798300" y="2287225"/>
            <a:chExt cx="730975" cy="238525"/>
          </a:xfrm>
        </p:grpSpPr>
        <p:sp>
          <p:nvSpPr>
            <p:cNvPr id="389" name="Google Shape;389;p45"/>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45"/>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91" name="Google Shape;391;p45"/>
          <p:cNvGrpSpPr/>
          <p:nvPr/>
        </p:nvGrpSpPr>
        <p:grpSpPr>
          <a:xfrm>
            <a:off x="6077875" y="460850"/>
            <a:ext cx="529900" cy="149350"/>
            <a:chOff x="3898800" y="2624300"/>
            <a:chExt cx="529900" cy="149350"/>
          </a:xfrm>
        </p:grpSpPr>
        <p:sp>
          <p:nvSpPr>
            <p:cNvPr id="392" name="Google Shape;392;p45"/>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45"/>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94" name="Shape 394"/>
        <p:cNvGrpSpPr/>
        <p:nvPr/>
      </p:nvGrpSpPr>
      <p:grpSpPr>
        <a:xfrm>
          <a:off x="0" y="0"/>
          <a:ext cx="0" cy="0"/>
          <a:chOff x="0" y="0"/>
          <a:chExt cx="0" cy="0"/>
        </a:xfrm>
      </p:grpSpPr>
      <p:grpSp>
        <p:nvGrpSpPr>
          <p:cNvPr id="395" name="Google Shape;395;p46"/>
          <p:cNvGrpSpPr/>
          <p:nvPr/>
        </p:nvGrpSpPr>
        <p:grpSpPr>
          <a:xfrm>
            <a:off x="95" y="25"/>
            <a:ext cx="9143969" cy="5143446"/>
            <a:chOff x="95" y="25"/>
            <a:chExt cx="9143969" cy="5143446"/>
          </a:xfrm>
        </p:grpSpPr>
        <p:sp>
          <p:nvSpPr>
            <p:cNvPr id="396" name="Google Shape;396;p46"/>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46"/>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46"/>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46"/>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46"/>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46"/>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46"/>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46"/>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46"/>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46"/>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46"/>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46"/>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46"/>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46"/>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46"/>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46"/>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46"/>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46"/>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46"/>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46"/>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46"/>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46"/>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46"/>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46"/>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46"/>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21" name="Google Shape;421;p46"/>
          <p:cNvSpPr txBox="1"/>
          <p:nvPr>
            <p:ph type="title"/>
          </p:nvPr>
        </p:nvSpPr>
        <p:spPr>
          <a:xfrm>
            <a:off x="1307344" y="2604267"/>
            <a:ext cx="295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422" name="Google Shape;422;p46"/>
          <p:cNvSpPr txBox="1"/>
          <p:nvPr>
            <p:ph idx="1" type="subTitle"/>
          </p:nvPr>
        </p:nvSpPr>
        <p:spPr>
          <a:xfrm>
            <a:off x="1307350" y="3149929"/>
            <a:ext cx="2955300" cy="1079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423" name="Google Shape;423;p46"/>
          <p:cNvSpPr txBox="1"/>
          <p:nvPr>
            <p:ph idx="2" type="title"/>
          </p:nvPr>
        </p:nvSpPr>
        <p:spPr>
          <a:xfrm>
            <a:off x="4881356" y="2604267"/>
            <a:ext cx="295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424" name="Google Shape;424;p46"/>
          <p:cNvSpPr txBox="1"/>
          <p:nvPr>
            <p:ph idx="3" type="subTitle"/>
          </p:nvPr>
        </p:nvSpPr>
        <p:spPr>
          <a:xfrm>
            <a:off x="4881351" y="3149929"/>
            <a:ext cx="2955300" cy="1079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425" name="Google Shape;425;p46"/>
          <p:cNvSpPr txBox="1"/>
          <p:nvPr>
            <p:ph idx="4"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426" name="Google Shape;426;p46"/>
          <p:cNvSpPr/>
          <p:nvPr/>
        </p:nvSpPr>
        <p:spPr>
          <a:xfrm>
            <a:off x="5277925" y="48321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46"/>
          <p:cNvSpPr/>
          <p:nvPr/>
        </p:nvSpPr>
        <p:spPr>
          <a:xfrm>
            <a:off x="2030950" y="48491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46"/>
          <p:cNvSpPr/>
          <p:nvPr/>
        </p:nvSpPr>
        <p:spPr>
          <a:xfrm>
            <a:off x="6922025" y="6503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46"/>
          <p:cNvSpPr/>
          <p:nvPr/>
        </p:nvSpPr>
        <p:spPr>
          <a:xfrm>
            <a:off x="2030950" y="6503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46"/>
          <p:cNvSpPr/>
          <p:nvPr/>
        </p:nvSpPr>
        <p:spPr>
          <a:xfrm>
            <a:off x="8604013" y="21666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46"/>
          <p:cNvSpPr/>
          <p:nvPr/>
        </p:nvSpPr>
        <p:spPr>
          <a:xfrm>
            <a:off x="8064500" y="453820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32" name="Google Shape;432;p46"/>
          <p:cNvGrpSpPr/>
          <p:nvPr/>
        </p:nvGrpSpPr>
        <p:grpSpPr>
          <a:xfrm>
            <a:off x="378088" y="2730938"/>
            <a:ext cx="730975" cy="238525"/>
            <a:chOff x="3798300" y="2287225"/>
            <a:chExt cx="730975" cy="238525"/>
          </a:xfrm>
        </p:grpSpPr>
        <p:sp>
          <p:nvSpPr>
            <p:cNvPr id="433" name="Google Shape;433;p46"/>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46"/>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35" name="Google Shape;435;p46"/>
          <p:cNvGrpSpPr/>
          <p:nvPr/>
        </p:nvGrpSpPr>
        <p:grpSpPr>
          <a:xfrm>
            <a:off x="8064488" y="2661000"/>
            <a:ext cx="529900" cy="149350"/>
            <a:chOff x="3898800" y="2624300"/>
            <a:chExt cx="529900" cy="149350"/>
          </a:xfrm>
        </p:grpSpPr>
        <p:sp>
          <p:nvSpPr>
            <p:cNvPr id="436" name="Google Shape;436;p46"/>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46"/>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438" name="Shape 438"/>
        <p:cNvGrpSpPr/>
        <p:nvPr/>
      </p:nvGrpSpPr>
      <p:grpSpPr>
        <a:xfrm>
          <a:off x="0" y="0"/>
          <a:ext cx="0" cy="0"/>
          <a:chOff x="0" y="0"/>
          <a:chExt cx="0" cy="0"/>
        </a:xfrm>
      </p:grpSpPr>
      <p:grpSp>
        <p:nvGrpSpPr>
          <p:cNvPr id="439" name="Google Shape;439;p47"/>
          <p:cNvGrpSpPr/>
          <p:nvPr/>
        </p:nvGrpSpPr>
        <p:grpSpPr>
          <a:xfrm>
            <a:off x="95" y="25"/>
            <a:ext cx="9143969" cy="5143446"/>
            <a:chOff x="95" y="25"/>
            <a:chExt cx="9143969" cy="5143446"/>
          </a:xfrm>
        </p:grpSpPr>
        <p:sp>
          <p:nvSpPr>
            <p:cNvPr id="440" name="Google Shape;440;p47"/>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47"/>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47"/>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47"/>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47"/>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47"/>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47"/>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47"/>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47"/>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47"/>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47"/>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47"/>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47"/>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47"/>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47"/>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47"/>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47"/>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47"/>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47"/>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47"/>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47"/>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47"/>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47"/>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47"/>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47"/>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5" name="Google Shape;465;p47"/>
          <p:cNvSpPr txBox="1"/>
          <p:nvPr>
            <p:ph type="title"/>
          </p:nvPr>
        </p:nvSpPr>
        <p:spPr>
          <a:xfrm>
            <a:off x="850149" y="2680475"/>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466" name="Google Shape;466;p47"/>
          <p:cNvSpPr txBox="1"/>
          <p:nvPr>
            <p:ph idx="1" type="subTitle"/>
          </p:nvPr>
        </p:nvSpPr>
        <p:spPr>
          <a:xfrm>
            <a:off x="850150" y="3226126"/>
            <a:ext cx="2415300" cy="87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467" name="Google Shape;467;p47"/>
          <p:cNvSpPr txBox="1"/>
          <p:nvPr>
            <p:ph idx="2"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468" name="Google Shape;468;p47"/>
          <p:cNvSpPr txBox="1"/>
          <p:nvPr>
            <p:ph idx="3" type="title"/>
          </p:nvPr>
        </p:nvSpPr>
        <p:spPr>
          <a:xfrm>
            <a:off x="3364436" y="2680475"/>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469" name="Google Shape;469;p47"/>
          <p:cNvSpPr txBox="1"/>
          <p:nvPr>
            <p:ph idx="4" type="subTitle"/>
          </p:nvPr>
        </p:nvSpPr>
        <p:spPr>
          <a:xfrm>
            <a:off x="3364438" y="3226126"/>
            <a:ext cx="2415300" cy="87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470" name="Google Shape;470;p47"/>
          <p:cNvSpPr txBox="1"/>
          <p:nvPr>
            <p:ph idx="5" type="title"/>
          </p:nvPr>
        </p:nvSpPr>
        <p:spPr>
          <a:xfrm>
            <a:off x="5878749" y="2680475"/>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471" name="Google Shape;471;p47"/>
          <p:cNvSpPr txBox="1"/>
          <p:nvPr>
            <p:ph idx="6" type="subTitle"/>
          </p:nvPr>
        </p:nvSpPr>
        <p:spPr>
          <a:xfrm>
            <a:off x="5878750" y="3226126"/>
            <a:ext cx="2415300" cy="87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472" name="Google Shape;472;p47"/>
          <p:cNvSpPr/>
          <p:nvPr/>
        </p:nvSpPr>
        <p:spPr>
          <a:xfrm>
            <a:off x="4857500" y="48014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47"/>
          <p:cNvSpPr/>
          <p:nvPr/>
        </p:nvSpPr>
        <p:spPr>
          <a:xfrm>
            <a:off x="850150" y="46678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47"/>
          <p:cNvSpPr/>
          <p:nvPr/>
        </p:nvSpPr>
        <p:spPr>
          <a:xfrm>
            <a:off x="2248825" y="7839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47"/>
          <p:cNvSpPr/>
          <p:nvPr/>
        </p:nvSpPr>
        <p:spPr>
          <a:xfrm>
            <a:off x="368488" y="332156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47"/>
          <p:cNvSpPr/>
          <p:nvPr/>
        </p:nvSpPr>
        <p:spPr>
          <a:xfrm>
            <a:off x="8318688" y="68001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47"/>
          <p:cNvSpPr/>
          <p:nvPr/>
        </p:nvSpPr>
        <p:spPr>
          <a:xfrm>
            <a:off x="7064300" y="5389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47"/>
          <p:cNvSpPr/>
          <p:nvPr/>
        </p:nvSpPr>
        <p:spPr>
          <a:xfrm>
            <a:off x="454125" y="15418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79" name="Google Shape;479;p47"/>
          <p:cNvGrpSpPr/>
          <p:nvPr/>
        </p:nvGrpSpPr>
        <p:grpSpPr>
          <a:xfrm>
            <a:off x="8216100" y="4488038"/>
            <a:ext cx="311900" cy="314700"/>
            <a:chOff x="8571050" y="1873050"/>
            <a:chExt cx="311900" cy="314700"/>
          </a:xfrm>
        </p:grpSpPr>
        <p:sp>
          <p:nvSpPr>
            <p:cNvPr id="480" name="Google Shape;480;p47"/>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47"/>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47"/>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47"/>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84" name="Google Shape;484;p47"/>
          <p:cNvGrpSpPr/>
          <p:nvPr/>
        </p:nvGrpSpPr>
        <p:grpSpPr>
          <a:xfrm flipH="1">
            <a:off x="8122500" y="1658400"/>
            <a:ext cx="730975" cy="238525"/>
            <a:chOff x="3798300" y="2287225"/>
            <a:chExt cx="730975" cy="238525"/>
          </a:xfrm>
        </p:grpSpPr>
        <p:sp>
          <p:nvSpPr>
            <p:cNvPr id="485" name="Google Shape;485;p47"/>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47"/>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87" name="Google Shape;487;p47"/>
          <p:cNvGrpSpPr/>
          <p:nvPr/>
        </p:nvGrpSpPr>
        <p:grpSpPr>
          <a:xfrm flipH="1">
            <a:off x="2248825" y="4783975"/>
            <a:ext cx="529900" cy="149350"/>
            <a:chOff x="3898800" y="2624300"/>
            <a:chExt cx="529900" cy="149350"/>
          </a:xfrm>
        </p:grpSpPr>
        <p:sp>
          <p:nvSpPr>
            <p:cNvPr id="488" name="Google Shape;488;p47"/>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47"/>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4_1">
    <p:spTree>
      <p:nvGrpSpPr>
        <p:cNvPr id="490" name="Shape 490"/>
        <p:cNvGrpSpPr/>
        <p:nvPr/>
      </p:nvGrpSpPr>
      <p:grpSpPr>
        <a:xfrm>
          <a:off x="0" y="0"/>
          <a:ext cx="0" cy="0"/>
          <a:chOff x="0" y="0"/>
          <a:chExt cx="0" cy="0"/>
        </a:xfrm>
      </p:grpSpPr>
      <p:grpSp>
        <p:nvGrpSpPr>
          <p:cNvPr id="491" name="Google Shape;491;p48"/>
          <p:cNvGrpSpPr/>
          <p:nvPr/>
        </p:nvGrpSpPr>
        <p:grpSpPr>
          <a:xfrm>
            <a:off x="95" y="25"/>
            <a:ext cx="9143969" cy="5143446"/>
            <a:chOff x="95" y="25"/>
            <a:chExt cx="9143969" cy="5143446"/>
          </a:xfrm>
        </p:grpSpPr>
        <p:sp>
          <p:nvSpPr>
            <p:cNvPr id="492" name="Google Shape;492;p48"/>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48"/>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48"/>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48"/>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48"/>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48"/>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48"/>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48"/>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48"/>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48"/>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48"/>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48"/>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48"/>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48"/>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48"/>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48"/>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48"/>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48"/>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48"/>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48"/>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48"/>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48"/>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48"/>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48"/>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48"/>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17" name="Google Shape;517;p48"/>
          <p:cNvSpPr txBox="1"/>
          <p:nvPr>
            <p:ph type="title"/>
          </p:nvPr>
        </p:nvSpPr>
        <p:spPr>
          <a:xfrm>
            <a:off x="2102221" y="1689875"/>
            <a:ext cx="22230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518" name="Google Shape;518;p48"/>
          <p:cNvSpPr txBox="1"/>
          <p:nvPr>
            <p:ph idx="1" type="subTitle"/>
          </p:nvPr>
        </p:nvSpPr>
        <p:spPr>
          <a:xfrm>
            <a:off x="2102221" y="2112525"/>
            <a:ext cx="2223000" cy="83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519" name="Google Shape;519;p48"/>
          <p:cNvSpPr txBox="1"/>
          <p:nvPr>
            <p:ph idx="2"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520" name="Google Shape;520;p48"/>
          <p:cNvSpPr txBox="1"/>
          <p:nvPr>
            <p:ph idx="3" type="title"/>
          </p:nvPr>
        </p:nvSpPr>
        <p:spPr>
          <a:xfrm>
            <a:off x="5788724" y="1689875"/>
            <a:ext cx="22230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521" name="Google Shape;521;p48"/>
          <p:cNvSpPr txBox="1"/>
          <p:nvPr>
            <p:ph idx="4" type="subTitle"/>
          </p:nvPr>
        </p:nvSpPr>
        <p:spPr>
          <a:xfrm>
            <a:off x="5788732" y="2112525"/>
            <a:ext cx="2223000" cy="83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522" name="Google Shape;522;p48"/>
          <p:cNvSpPr txBox="1"/>
          <p:nvPr>
            <p:ph idx="5" type="title"/>
          </p:nvPr>
        </p:nvSpPr>
        <p:spPr>
          <a:xfrm>
            <a:off x="2102221" y="3146025"/>
            <a:ext cx="22230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523" name="Google Shape;523;p48"/>
          <p:cNvSpPr txBox="1"/>
          <p:nvPr>
            <p:ph idx="6" type="subTitle"/>
          </p:nvPr>
        </p:nvSpPr>
        <p:spPr>
          <a:xfrm>
            <a:off x="2102221" y="3568675"/>
            <a:ext cx="2223000" cy="83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524" name="Google Shape;524;p48"/>
          <p:cNvSpPr txBox="1"/>
          <p:nvPr>
            <p:ph idx="7" type="title"/>
          </p:nvPr>
        </p:nvSpPr>
        <p:spPr>
          <a:xfrm>
            <a:off x="5788724" y="3146025"/>
            <a:ext cx="22230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525" name="Google Shape;525;p48"/>
          <p:cNvSpPr txBox="1"/>
          <p:nvPr>
            <p:ph idx="8" type="subTitle"/>
          </p:nvPr>
        </p:nvSpPr>
        <p:spPr>
          <a:xfrm>
            <a:off x="5788732" y="3568675"/>
            <a:ext cx="2223000" cy="83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526" name="Google Shape;526;p48"/>
          <p:cNvSpPr/>
          <p:nvPr/>
        </p:nvSpPr>
        <p:spPr>
          <a:xfrm>
            <a:off x="7988463" y="353202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48"/>
          <p:cNvSpPr/>
          <p:nvPr/>
        </p:nvSpPr>
        <p:spPr>
          <a:xfrm>
            <a:off x="7776088" y="11555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48"/>
          <p:cNvSpPr/>
          <p:nvPr/>
        </p:nvSpPr>
        <p:spPr>
          <a:xfrm>
            <a:off x="292600" y="27533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48"/>
          <p:cNvSpPr/>
          <p:nvPr/>
        </p:nvSpPr>
        <p:spPr>
          <a:xfrm>
            <a:off x="2463950" y="47299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48"/>
          <p:cNvSpPr/>
          <p:nvPr/>
        </p:nvSpPr>
        <p:spPr>
          <a:xfrm>
            <a:off x="374625" y="105365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1" name="Google Shape;531;p48"/>
          <p:cNvGrpSpPr/>
          <p:nvPr/>
        </p:nvGrpSpPr>
        <p:grpSpPr>
          <a:xfrm>
            <a:off x="4797600" y="4685763"/>
            <a:ext cx="311900" cy="314700"/>
            <a:chOff x="8571050" y="1873050"/>
            <a:chExt cx="311900" cy="314700"/>
          </a:xfrm>
        </p:grpSpPr>
        <p:sp>
          <p:nvSpPr>
            <p:cNvPr id="532" name="Google Shape;532;p4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4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4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4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36" name="Google Shape;536;p48"/>
          <p:cNvGrpSpPr/>
          <p:nvPr/>
        </p:nvGrpSpPr>
        <p:grpSpPr>
          <a:xfrm>
            <a:off x="1519559" y="931658"/>
            <a:ext cx="686239" cy="223927"/>
            <a:chOff x="3798300" y="2287225"/>
            <a:chExt cx="730975" cy="238525"/>
          </a:xfrm>
        </p:grpSpPr>
        <p:sp>
          <p:nvSpPr>
            <p:cNvPr id="537" name="Google Shape;537;p48"/>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48"/>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39" name="Google Shape;539;p48"/>
          <p:cNvGrpSpPr/>
          <p:nvPr/>
        </p:nvGrpSpPr>
        <p:grpSpPr>
          <a:xfrm>
            <a:off x="8157895" y="4685773"/>
            <a:ext cx="545748" cy="159103"/>
            <a:chOff x="5393300" y="2420750"/>
            <a:chExt cx="581325" cy="169475"/>
          </a:xfrm>
        </p:grpSpPr>
        <p:sp>
          <p:nvSpPr>
            <p:cNvPr id="540" name="Google Shape;540;p48"/>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48"/>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5">
    <p:spTree>
      <p:nvGrpSpPr>
        <p:cNvPr id="542" name="Shape 542"/>
        <p:cNvGrpSpPr/>
        <p:nvPr/>
      </p:nvGrpSpPr>
      <p:grpSpPr>
        <a:xfrm>
          <a:off x="0" y="0"/>
          <a:ext cx="0" cy="0"/>
          <a:chOff x="0" y="0"/>
          <a:chExt cx="0" cy="0"/>
        </a:xfrm>
      </p:grpSpPr>
      <p:grpSp>
        <p:nvGrpSpPr>
          <p:cNvPr id="543" name="Google Shape;543;p49"/>
          <p:cNvGrpSpPr/>
          <p:nvPr/>
        </p:nvGrpSpPr>
        <p:grpSpPr>
          <a:xfrm>
            <a:off x="95" y="25"/>
            <a:ext cx="9143969" cy="5143446"/>
            <a:chOff x="95" y="25"/>
            <a:chExt cx="9143969" cy="5143446"/>
          </a:xfrm>
        </p:grpSpPr>
        <p:sp>
          <p:nvSpPr>
            <p:cNvPr id="544" name="Google Shape;544;p49"/>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49"/>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49"/>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49"/>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49"/>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49"/>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49"/>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49"/>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49"/>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49"/>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49"/>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49"/>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49"/>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49"/>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49"/>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49"/>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49"/>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49"/>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49"/>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49"/>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49"/>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49"/>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49"/>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49"/>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49"/>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9" name="Google Shape;569;p49"/>
          <p:cNvSpPr txBox="1"/>
          <p:nvPr>
            <p:ph type="title"/>
          </p:nvPr>
        </p:nvSpPr>
        <p:spPr>
          <a:xfrm>
            <a:off x="3650175" y="2532250"/>
            <a:ext cx="4320600" cy="8160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5550">
                <a:solidFill>
                  <a:srgbClr val="212529"/>
                </a:solidFill>
              </a:defRPr>
            </a:lvl1pPr>
            <a:lvl2pPr lvl="1" algn="r">
              <a:lnSpc>
                <a:spcPct val="100000"/>
              </a:lnSpc>
              <a:spcBef>
                <a:spcPts val="0"/>
              </a:spcBef>
              <a:spcAft>
                <a:spcPts val="0"/>
              </a:spcAft>
              <a:buSzPts val="3600"/>
              <a:buNone/>
              <a:defRPr sz="3600"/>
            </a:lvl2pPr>
            <a:lvl3pPr lvl="2" algn="r">
              <a:lnSpc>
                <a:spcPct val="100000"/>
              </a:lnSpc>
              <a:spcBef>
                <a:spcPts val="0"/>
              </a:spcBef>
              <a:spcAft>
                <a:spcPts val="0"/>
              </a:spcAft>
              <a:buSzPts val="3600"/>
              <a:buNone/>
              <a:defRPr sz="3600"/>
            </a:lvl3pPr>
            <a:lvl4pPr lvl="3" algn="r">
              <a:lnSpc>
                <a:spcPct val="100000"/>
              </a:lnSpc>
              <a:spcBef>
                <a:spcPts val="0"/>
              </a:spcBef>
              <a:spcAft>
                <a:spcPts val="0"/>
              </a:spcAft>
              <a:buSzPts val="3600"/>
              <a:buNone/>
              <a:defRPr sz="3600"/>
            </a:lvl4pPr>
            <a:lvl5pPr lvl="4" algn="r">
              <a:lnSpc>
                <a:spcPct val="100000"/>
              </a:lnSpc>
              <a:spcBef>
                <a:spcPts val="0"/>
              </a:spcBef>
              <a:spcAft>
                <a:spcPts val="0"/>
              </a:spcAft>
              <a:buSzPts val="3600"/>
              <a:buNone/>
              <a:defRPr sz="3600"/>
            </a:lvl5pPr>
            <a:lvl6pPr lvl="5" algn="r">
              <a:lnSpc>
                <a:spcPct val="100000"/>
              </a:lnSpc>
              <a:spcBef>
                <a:spcPts val="0"/>
              </a:spcBef>
              <a:spcAft>
                <a:spcPts val="0"/>
              </a:spcAft>
              <a:buSzPts val="3600"/>
              <a:buNone/>
              <a:defRPr sz="3600"/>
            </a:lvl6pPr>
            <a:lvl7pPr lvl="6" algn="r">
              <a:lnSpc>
                <a:spcPct val="100000"/>
              </a:lnSpc>
              <a:spcBef>
                <a:spcPts val="0"/>
              </a:spcBef>
              <a:spcAft>
                <a:spcPts val="0"/>
              </a:spcAft>
              <a:buSzPts val="3600"/>
              <a:buNone/>
              <a:defRPr sz="3600"/>
            </a:lvl7pPr>
            <a:lvl8pPr lvl="7" algn="r">
              <a:lnSpc>
                <a:spcPct val="100000"/>
              </a:lnSpc>
              <a:spcBef>
                <a:spcPts val="0"/>
              </a:spcBef>
              <a:spcAft>
                <a:spcPts val="0"/>
              </a:spcAft>
              <a:buSzPts val="3600"/>
              <a:buNone/>
              <a:defRPr sz="3600"/>
            </a:lvl8pPr>
            <a:lvl9pPr lvl="8" algn="r">
              <a:lnSpc>
                <a:spcPct val="100000"/>
              </a:lnSpc>
              <a:spcBef>
                <a:spcPts val="0"/>
              </a:spcBef>
              <a:spcAft>
                <a:spcPts val="0"/>
              </a:spcAft>
              <a:buSzPts val="3600"/>
              <a:buNone/>
              <a:defRPr sz="3600"/>
            </a:lvl9pPr>
          </a:lstStyle>
          <a:p/>
        </p:txBody>
      </p:sp>
      <p:sp>
        <p:nvSpPr>
          <p:cNvPr id="570" name="Google Shape;570;p49"/>
          <p:cNvSpPr txBox="1"/>
          <p:nvPr>
            <p:ph idx="2" type="title"/>
          </p:nvPr>
        </p:nvSpPr>
        <p:spPr>
          <a:xfrm>
            <a:off x="6349924" y="1000925"/>
            <a:ext cx="1620900" cy="11460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7200"/>
              <a:buNone/>
              <a:defRPr sz="7400"/>
            </a:lvl1pPr>
            <a:lvl2pPr lvl="1" algn="r">
              <a:lnSpc>
                <a:spcPct val="100000"/>
              </a:lnSpc>
              <a:spcBef>
                <a:spcPts val="0"/>
              </a:spcBef>
              <a:spcAft>
                <a:spcPts val="0"/>
              </a:spcAft>
              <a:buSzPts val="7200"/>
              <a:buNone/>
              <a:defRPr sz="7200"/>
            </a:lvl2pPr>
            <a:lvl3pPr lvl="2" algn="r">
              <a:lnSpc>
                <a:spcPct val="100000"/>
              </a:lnSpc>
              <a:spcBef>
                <a:spcPts val="0"/>
              </a:spcBef>
              <a:spcAft>
                <a:spcPts val="0"/>
              </a:spcAft>
              <a:buSzPts val="7200"/>
              <a:buNone/>
              <a:defRPr sz="7200"/>
            </a:lvl3pPr>
            <a:lvl4pPr lvl="3" algn="r">
              <a:lnSpc>
                <a:spcPct val="100000"/>
              </a:lnSpc>
              <a:spcBef>
                <a:spcPts val="0"/>
              </a:spcBef>
              <a:spcAft>
                <a:spcPts val="0"/>
              </a:spcAft>
              <a:buSzPts val="7200"/>
              <a:buNone/>
              <a:defRPr sz="7200"/>
            </a:lvl4pPr>
            <a:lvl5pPr lvl="4" algn="r">
              <a:lnSpc>
                <a:spcPct val="100000"/>
              </a:lnSpc>
              <a:spcBef>
                <a:spcPts val="0"/>
              </a:spcBef>
              <a:spcAft>
                <a:spcPts val="0"/>
              </a:spcAft>
              <a:buSzPts val="7200"/>
              <a:buNone/>
              <a:defRPr sz="7200"/>
            </a:lvl5pPr>
            <a:lvl6pPr lvl="5" algn="r">
              <a:lnSpc>
                <a:spcPct val="100000"/>
              </a:lnSpc>
              <a:spcBef>
                <a:spcPts val="0"/>
              </a:spcBef>
              <a:spcAft>
                <a:spcPts val="0"/>
              </a:spcAft>
              <a:buSzPts val="7200"/>
              <a:buNone/>
              <a:defRPr sz="7200"/>
            </a:lvl6pPr>
            <a:lvl7pPr lvl="6" algn="r">
              <a:lnSpc>
                <a:spcPct val="100000"/>
              </a:lnSpc>
              <a:spcBef>
                <a:spcPts val="0"/>
              </a:spcBef>
              <a:spcAft>
                <a:spcPts val="0"/>
              </a:spcAft>
              <a:buSzPts val="7200"/>
              <a:buNone/>
              <a:defRPr sz="7200"/>
            </a:lvl7pPr>
            <a:lvl8pPr lvl="7" algn="r">
              <a:lnSpc>
                <a:spcPct val="100000"/>
              </a:lnSpc>
              <a:spcBef>
                <a:spcPts val="0"/>
              </a:spcBef>
              <a:spcAft>
                <a:spcPts val="0"/>
              </a:spcAft>
              <a:buSzPts val="7200"/>
              <a:buNone/>
              <a:defRPr sz="7200"/>
            </a:lvl8pPr>
            <a:lvl9pPr lvl="8" algn="r">
              <a:lnSpc>
                <a:spcPct val="100000"/>
              </a:lnSpc>
              <a:spcBef>
                <a:spcPts val="0"/>
              </a:spcBef>
              <a:spcAft>
                <a:spcPts val="0"/>
              </a:spcAft>
              <a:buSzPts val="7200"/>
              <a:buNone/>
              <a:defRPr sz="7200"/>
            </a:lvl9pPr>
          </a:lstStyle>
          <a:p/>
        </p:txBody>
      </p:sp>
      <p:sp>
        <p:nvSpPr>
          <p:cNvPr id="571" name="Google Shape;571;p49"/>
          <p:cNvSpPr txBox="1"/>
          <p:nvPr>
            <p:ph idx="1" type="subTitle"/>
          </p:nvPr>
        </p:nvSpPr>
        <p:spPr>
          <a:xfrm>
            <a:off x="3650175" y="3545650"/>
            <a:ext cx="4270200" cy="5340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572" name="Google Shape;572;p49"/>
          <p:cNvSpPr/>
          <p:nvPr/>
        </p:nvSpPr>
        <p:spPr>
          <a:xfrm flipH="1">
            <a:off x="4235673" y="30172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49"/>
          <p:cNvSpPr/>
          <p:nvPr/>
        </p:nvSpPr>
        <p:spPr>
          <a:xfrm flipH="1">
            <a:off x="5039723" y="4549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49"/>
          <p:cNvSpPr/>
          <p:nvPr/>
        </p:nvSpPr>
        <p:spPr>
          <a:xfrm flipH="1">
            <a:off x="8140473" y="45237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49"/>
          <p:cNvSpPr/>
          <p:nvPr/>
        </p:nvSpPr>
        <p:spPr>
          <a:xfrm flipH="1">
            <a:off x="677773" y="20760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49"/>
          <p:cNvSpPr/>
          <p:nvPr/>
        </p:nvSpPr>
        <p:spPr>
          <a:xfrm flipH="1">
            <a:off x="4701123" y="45311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49"/>
          <p:cNvSpPr/>
          <p:nvPr/>
        </p:nvSpPr>
        <p:spPr>
          <a:xfrm flipH="1">
            <a:off x="8601460" y="41684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49"/>
          <p:cNvSpPr/>
          <p:nvPr/>
        </p:nvSpPr>
        <p:spPr>
          <a:xfrm flipH="1">
            <a:off x="935498" y="5355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79" name="Google Shape;579;p49"/>
          <p:cNvGrpSpPr/>
          <p:nvPr/>
        </p:nvGrpSpPr>
        <p:grpSpPr>
          <a:xfrm>
            <a:off x="1984148" y="1499250"/>
            <a:ext cx="529900" cy="149350"/>
            <a:chOff x="3898800" y="2624300"/>
            <a:chExt cx="529900" cy="149350"/>
          </a:xfrm>
        </p:grpSpPr>
        <p:sp>
          <p:nvSpPr>
            <p:cNvPr id="580" name="Google Shape;580;p49"/>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49"/>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2" name="Google Shape;582;p49"/>
          <p:cNvGrpSpPr/>
          <p:nvPr/>
        </p:nvGrpSpPr>
        <p:grpSpPr>
          <a:xfrm flipH="1">
            <a:off x="1714823" y="4593150"/>
            <a:ext cx="581325" cy="169475"/>
            <a:chOff x="5393300" y="2420750"/>
            <a:chExt cx="581325" cy="169475"/>
          </a:xfrm>
        </p:grpSpPr>
        <p:sp>
          <p:nvSpPr>
            <p:cNvPr id="583" name="Google Shape;583;p49"/>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49"/>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5_1">
    <p:spTree>
      <p:nvGrpSpPr>
        <p:cNvPr id="585" name="Shape 585"/>
        <p:cNvGrpSpPr/>
        <p:nvPr/>
      </p:nvGrpSpPr>
      <p:grpSpPr>
        <a:xfrm>
          <a:off x="0" y="0"/>
          <a:ext cx="0" cy="0"/>
          <a:chOff x="0" y="0"/>
          <a:chExt cx="0" cy="0"/>
        </a:xfrm>
      </p:grpSpPr>
      <p:grpSp>
        <p:nvGrpSpPr>
          <p:cNvPr id="586" name="Google Shape;586;p50"/>
          <p:cNvGrpSpPr/>
          <p:nvPr/>
        </p:nvGrpSpPr>
        <p:grpSpPr>
          <a:xfrm>
            <a:off x="95" y="25"/>
            <a:ext cx="9143969" cy="5143446"/>
            <a:chOff x="95" y="25"/>
            <a:chExt cx="9143969" cy="5143446"/>
          </a:xfrm>
        </p:grpSpPr>
        <p:sp>
          <p:nvSpPr>
            <p:cNvPr id="587" name="Google Shape;587;p50"/>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50"/>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50"/>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50"/>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50"/>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50"/>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50"/>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50"/>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50"/>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50"/>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50"/>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50"/>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50"/>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50"/>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50"/>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50"/>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50"/>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50"/>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50"/>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50"/>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50"/>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50"/>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50"/>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50"/>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50"/>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2" name="Google Shape;612;p50"/>
          <p:cNvSpPr txBox="1"/>
          <p:nvPr>
            <p:ph type="title"/>
          </p:nvPr>
        </p:nvSpPr>
        <p:spPr>
          <a:xfrm>
            <a:off x="2436900" y="2532250"/>
            <a:ext cx="4270200" cy="81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5550">
                <a:solidFill>
                  <a:srgbClr val="212529"/>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13" name="Google Shape;613;p50"/>
          <p:cNvSpPr txBox="1"/>
          <p:nvPr>
            <p:ph idx="2" type="title"/>
          </p:nvPr>
        </p:nvSpPr>
        <p:spPr>
          <a:xfrm>
            <a:off x="3944100" y="1000931"/>
            <a:ext cx="1255800" cy="114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7200"/>
              <a:buNone/>
              <a:defRPr sz="7400"/>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614" name="Google Shape;614;p50"/>
          <p:cNvSpPr txBox="1"/>
          <p:nvPr>
            <p:ph idx="1" type="subTitle"/>
          </p:nvPr>
        </p:nvSpPr>
        <p:spPr>
          <a:xfrm>
            <a:off x="2436900" y="3545662"/>
            <a:ext cx="4270200" cy="5340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615" name="Google Shape;615;p50"/>
          <p:cNvSpPr/>
          <p:nvPr/>
        </p:nvSpPr>
        <p:spPr>
          <a:xfrm>
            <a:off x="5149850" y="470482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50"/>
          <p:cNvSpPr/>
          <p:nvPr/>
        </p:nvSpPr>
        <p:spPr>
          <a:xfrm>
            <a:off x="1188725" y="42932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50"/>
          <p:cNvSpPr/>
          <p:nvPr/>
        </p:nvSpPr>
        <p:spPr>
          <a:xfrm>
            <a:off x="2869538" y="7073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50"/>
          <p:cNvSpPr/>
          <p:nvPr/>
        </p:nvSpPr>
        <p:spPr>
          <a:xfrm>
            <a:off x="8388225" y="47217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50"/>
          <p:cNvSpPr/>
          <p:nvPr/>
        </p:nvSpPr>
        <p:spPr>
          <a:xfrm>
            <a:off x="552263" y="76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20" name="Google Shape;620;p50"/>
          <p:cNvGrpSpPr/>
          <p:nvPr/>
        </p:nvGrpSpPr>
        <p:grpSpPr>
          <a:xfrm>
            <a:off x="2170700" y="4450613"/>
            <a:ext cx="311900" cy="314700"/>
            <a:chOff x="8571050" y="1873050"/>
            <a:chExt cx="311900" cy="314700"/>
          </a:xfrm>
        </p:grpSpPr>
        <p:sp>
          <p:nvSpPr>
            <p:cNvPr id="621" name="Google Shape;621;p50"/>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50"/>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50"/>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50"/>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25" name="Google Shape;625;p50"/>
          <p:cNvSpPr/>
          <p:nvPr/>
        </p:nvSpPr>
        <p:spPr>
          <a:xfrm rot="989451">
            <a:off x="6924573" y="861363"/>
            <a:ext cx="121724" cy="113202"/>
          </a:xfrm>
          <a:custGeom>
            <a:rect b="b" l="l" r="r" t="t"/>
            <a:pathLst>
              <a:path extrusionOk="0" h="4065" w="4371">
                <a:moveTo>
                  <a:pt x="2803" y="1301"/>
                </a:moveTo>
                <a:cubicBezTo>
                  <a:pt x="2803" y="1312"/>
                  <a:pt x="2810" y="1323"/>
                  <a:pt x="2818" y="1331"/>
                </a:cubicBezTo>
                <a:lnTo>
                  <a:pt x="2818" y="1331"/>
                </a:lnTo>
                <a:lnTo>
                  <a:pt x="2803" y="1301"/>
                </a:lnTo>
                <a:close/>
                <a:moveTo>
                  <a:pt x="1902" y="934"/>
                </a:moveTo>
                <a:cubicBezTo>
                  <a:pt x="2039" y="973"/>
                  <a:pt x="2176" y="990"/>
                  <a:pt x="2313" y="990"/>
                </a:cubicBezTo>
                <a:cubicBezTo>
                  <a:pt x="2337" y="990"/>
                  <a:pt x="2361" y="989"/>
                  <a:pt x="2385" y="988"/>
                </a:cubicBezTo>
                <a:lnTo>
                  <a:pt x="2385" y="988"/>
                </a:lnTo>
                <a:cubicBezTo>
                  <a:pt x="2391" y="992"/>
                  <a:pt x="2397" y="997"/>
                  <a:pt x="2403" y="1001"/>
                </a:cubicBezTo>
                <a:cubicBezTo>
                  <a:pt x="2469" y="1034"/>
                  <a:pt x="2536" y="1068"/>
                  <a:pt x="2569" y="1101"/>
                </a:cubicBezTo>
                <a:cubicBezTo>
                  <a:pt x="2569" y="1101"/>
                  <a:pt x="2633" y="1144"/>
                  <a:pt x="2625" y="1144"/>
                </a:cubicBezTo>
                <a:cubicBezTo>
                  <a:pt x="2623" y="1144"/>
                  <a:pt x="2616" y="1141"/>
                  <a:pt x="2603" y="1134"/>
                </a:cubicBezTo>
                <a:lnTo>
                  <a:pt x="2603" y="1134"/>
                </a:lnTo>
                <a:lnTo>
                  <a:pt x="2669" y="1168"/>
                </a:lnTo>
                <a:lnTo>
                  <a:pt x="2803" y="1301"/>
                </a:lnTo>
                <a:lnTo>
                  <a:pt x="2803" y="1301"/>
                </a:lnTo>
                <a:lnTo>
                  <a:pt x="2803" y="1301"/>
                </a:lnTo>
                <a:cubicBezTo>
                  <a:pt x="2803" y="1301"/>
                  <a:pt x="2803" y="1301"/>
                  <a:pt x="2803" y="1301"/>
                </a:cubicBezTo>
                <a:lnTo>
                  <a:pt x="2803" y="1301"/>
                </a:lnTo>
                <a:cubicBezTo>
                  <a:pt x="2831" y="1329"/>
                  <a:pt x="2835" y="1340"/>
                  <a:pt x="2831" y="1340"/>
                </a:cubicBezTo>
                <a:cubicBezTo>
                  <a:pt x="2829" y="1340"/>
                  <a:pt x="2823" y="1336"/>
                  <a:pt x="2818" y="1331"/>
                </a:cubicBezTo>
                <a:lnTo>
                  <a:pt x="2818" y="1331"/>
                </a:lnTo>
                <a:lnTo>
                  <a:pt x="2870" y="1435"/>
                </a:lnTo>
                <a:cubicBezTo>
                  <a:pt x="2900" y="1465"/>
                  <a:pt x="2930" y="1522"/>
                  <a:pt x="2960" y="1583"/>
                </a:cubicBezTo>
                <a:lnTo>
                  <a:pt x="2960" y="1583"/>
                </a:lnTo>
                <a:cubicBezTo>
                  <a:pt x="2959" y="1587"/>
                  <a:pt x="2961" y="1601"/>
                  <a:pt x="2970" y="1635"/>
                </a:cubicBezTo>
                <a:lnTo>
                  <a:pt x="3003" y="1701"/>
                </a:lnTo>
                <a:cubicBezTo>
                  <a:pt x="3003" y="1768"/>
                  <a:pt x="3036" y="1835"/>
                  <a:pt x="3036" y="1902"/>
                </a:cubicBezTo>
                <a:cubicBezTo>
                  <a:pt x="3036" y="1935"/>
                  <a:pt x="3036" y="1968"/>
                  <a:pt x="3036" y="2035"/>
                </a:cubicBezTo>
                <a:lnTo>
                  <a:pt x="3036" y="2135"/>
                </a:lnTo>
                <a:cubicBezTo>
                  <a:pt x="3036" y="2202"/>
                  <a:pt x="3003" y="2269"/>
                  <a:pt x="3003" y="2335"/>
                </a:cubicBezTo>
                <a:cubicBezTo>
                  <a:pt x="2979" y="2360"/>
                  <a:pt x="2936" y="2439"/>
                  <a:pt x="2942" y="2439"/>
                </a:cubicBezTo>
                <a:cubicBezTo>
                  <a:pt x="2944" y="2439"/>
                  <a:pt x="2952" y="2428"/>
                  <a:pt x="2970" y="2402"/>
                </a:cubicBezTo>
                <a:lnTo>
                  <a:pt x="2970" y="2402"/>
                </a:lnTo>
                <a:cubicBezTo>
                  <a:pt x="2936" y="2469"/>
                  <a:pt x="2903" y="2535"/>
                  <a:pt x="2836" y="2602"/>
                </a:cubicBezTo>
                <a:cubicBezTo>
                  <a:pt x="2836" y="2602"/>
                  <a:pt x="2787" y="2676"/>
                  <a:pt x="2794" y="2676"/>
                </a:cubicBezTo>
                <a:cubicBezTo>
                  <a:pt x="2795" y="2676"/>
                  <a:pt x="2798" y="2674"/>
                  <a:pt x="2803" y="2669"/>
                </a:cubicBezTo>
                <a:cubicBezTo>
                  <a:pt x="2811" y="2652"/>
                  <a:pt x="2815" y="2646"/>
                  <a:pt x="2816" y="2646"/>
                </a:cubicBezTo>
                <a:lnTo>
                  <a:pt x="2816" y="2646"/>
                </a:lnTo>
                <a:cubicBezTo>
                  <a:pt x="2820" y="2646"/>
                  <a:pt x="2795" y="2702"/>
                  <a:pt x="2770" y="2702"/>
                </a:cubicBezTo>
                <a:cubicBezTo>
                  <a:pt x="2770" y="2702"/>
                  <a:pt x="2703" y="2802"/>
                  <a:pt x="2636" y="2836"/>
                </a:cubicBezTo>
                <a:lnTo>
                  <a:pt x="2569" y="2902"/>
                </a:lnTo>
                <a:lnTo>
                  <a:pt x="2403" y="3002"/>
                </a:lnTo>
                <a:cubicBezTo>
                  <a:pt x="2395" y="3006"/>
                  <a:pt x="2389" y="3009"/>
                  <a:pt x="2384" y="3012"/>
                </a:cubicBezTo>
                <a:lnTo>
                  <a:pt x="2384" y="3012"/>
                </a:lnTo>
                <a:cubicBezTo>
                  <a:pt x="2388" y="3007"/>
                  <a:pt x="2386" y="3002"/>
                  <a:pt x="2369" y="3002"/>
                </a:cubicBezTo>
                <a:lnTo>
                  <a:pt x="2269" y="3036"/>
                </a:lnTo>
                <a:cubicBezTo>
                  <a:pt x="2202" y="3036"/>
                  <a:pt x="2136" y="3069"/>
                  <a:pt x="2069" y="3069"/>
                </a:cubicBezTo>
                <a:lnTo>
                  <a:pt x="1769" y="3069"/>
                </a:lnTo>
                <a:cubicBezTo>
                  <a:pt x="1869" y="3069"/>
                  <a:pt x="1669" y="3069"/>
                  <a:pt x="1635" y="3036"/>
                </a:cubicBezTo>
                <a:cubicBezTo>
                  <a:pt x="1569" y="3036"/>
                  <a:pt x="1502" y="3002"/>
                  <a:pt x="1469" y="3002"/>
                </a:cubicBezTo>
                <a:cubicBezTo>
                  <a:pt x="1535" y="3002"/>
                  <a:pt x="1402" y="2936"/>
                  <a:pt x="1369" y="2936"/>
                </a:cubicBezTo>
                <a:lnTo>
                  <a:pt x="1302" y="2902"/>
                </a:lnTo>
                <a:cubicBezTo>
                  <a:pt x="1302" y="2902"/>
                  <a:pt x="1246" y="2846"/>
                  <a:pt x="1231" y="2846"/>
                </a:cubicBezTo>
                <a:cubicBezTo>
                  <a:pt x="1227" y="2846"/>
                  <a:pt x="1227" y="2852"/>
                  <a:pt x="1235" y="2869"/>
                </a:cubicBezTo>
                <a:cubicBezTo>
                  <a:pt x="1202" y="2802"/>
                  <a:pt x="1135" y="2769"/>
                  <a:pt x="1102" y="2702"/>
                </a:cubicBezTo>
                <a:cubicBezTo>
                  <a:pt x="1102" y="2702"/>
                  <a:pt x="1072" y="2673"/>
                  <a:pt x="1062" y="2673"/>
                </a:cubicBezTo>
                <a:cubicBezTo>
                  <a:pt x="1062" y="2673"/>
                  <a:pt x="1062" y="2673"/>
                  <a:pt x="1061" y="2673"/>
                </a:cubicBezTo>
                <a:lnTo>
                  <a:pt x="1061" y="2673"/>
                </a:lnTo>
                <a:cubicBezTo>
                  <a:pt x="1052" y="2649"/>
                  <a:pt x="1035" y="2626"/>
                  <a:pt x="1035" y="2602"/>
                </a:cubicBezTo>
                <a:cubicBezTo>
                  <a:pt x="1002" y="2569"/>
                  <a:pt x="1002" y="2535"/>
                  <a:pt x="1002" y="2502"/>
                </a:cubicBezTo>
                <a:cubicBezTo>
                  <a:pt x="987" y="2459"/>
                  <a:pt x="985" y="2447"/>
                  <a:pt x="988" y="2447"/>
                </a:cubicBezTo>
                <a:lnTo>
                  <a:pt x="988" y="2447"/>
                </a:lnTo>
                <a:cubicBezTo>
                  <a:pt x="991" y="2447"/>
                  <a:pt x="1002" y="2469"/>
                  <a:pt x="1002" y="2469"/>
                </a:cubicBezTo>
                <a:cubicBezTo>
                  <a:pt x="1002" y="2402"/>
                  <a:pt x="1002" y="2369"/>
                  <a:pt x="1002" y="2302"/>
                </a:cubicBezTo>
                <a:cubicBezTo>
                  <a:pt x="1002" y="2269"/>
                  <a:pt x="1002" y="2235"/>
                  <a:pt x="1002" y="2202"/>
                </a:cubicBezTo>
                <a:lnTo>
                  <a:pt x="1002" y="2168"/>
                </a:lnTo>
                <a:cubicBezTo>
                  <a:pt x="1002" y="2135"/>
                  <a:pt x="1035" y="2035"/>
                  <a:pt x="1035" y="1968"/>
                </a:cubicBezTo>
                <a:cubicBezTo>
                  <a:pt x="1068" y="1902"/>
                  <a:pt x="1068" y="1868"/>
                  <a:pt x="1102" y="1802"/>
                </a:cubicBezTo>
                <a:lnTo>
                  <a:pt x="1168" y="1668"/>
                </a:lnTo>
                <a:cubicBezTo>
                  <a:pt x="1202" y="1601"/>
                  <a:pt x="1235" y="1535"/>
                  <a:pt x="1268" y="1468"/>
                </a:cubicBezTo>
                <a:lnTo>
                  <a:pt x="1335" y="1368"/>
                </a:lnTo>
                <a:cubicBezTo>
                  <a:pt x="1336" y="1367"/>
                  <a:pt x="1337" y="1366"/>
                  <a:pt x="1337" y="1366"/>
                </a:cubicBezTo>
                <a:cubicBezTo>
                  <a:pt x="1337" y="1366"/>
                  <a:pt x="1344" y="1359"/>
                  <a:pt x="1369" y="1335"/>
                </a:cubicBezTo>
                <a:lnTo>
                  <a:pt x="1535" y="1168"/>
                </a:lnTo>
                <a:lnTo>
                  <a:pt x="1602" y="1101"/>
                </a:lnTo>
                <a:lnTo>
                  <a:pt x="1635" y="1068"/>
                </a:lnTo>
                <a:cubicBezTo>
                  <a:pt x="1702" y="1034"/>
                  <a:pt x="1769" y="968"/>
                  <a:pt x="1836" y="934"/>
                </a:cubicBezTo>
                <a:close/>
                <a:moveTo>
                  <a:pt x="1869" y="0"/>
                </a:moveTo>
                <a:cubicBezTo>
                  <a:pt x="1602" y="0"/>
                  <a:pt x="1369" y="100"/>
                  <a:pt x="1168" y="234"/>
                </a:cubicBezTo>
                <a:cubicBezTo>
                  <a:pt x="535" y="701"/>
                  <a:pt x="101" y="1435"/>
                  <a:pt x="34" y="2235"/>
                </a:cubicBezTo>
                <a:cubicBezTo>
                  <a:pt x="1" y="2669"/>
                  <a:pt x="134" y="3102"/>
                  <a:pt x="468" y="3436"/>
                </a:cubicBezTo>
                <a:cubicBezTo>
                  <a:pt x="872" y="3855"/>
                  <a:pt x="1413" y="4065"/>
                  <a:pt x="1953" y="4065"/>
                </a:cubicBezTo>
                <a:cubicBezTo>
                  <a:pt x="2574" y="4065"/>
                  <a:pt x="3193" y="3789"/>
                  <a:pt x="3603" y="3236"/>
                </a:cubicBezTo>
                <a:cubicBezTo>
                  <a:pt x="4371" y="2235"/>
                  <a:pt x="4004" y="767"/>
                  <a:pt x="2870" y="200"/>
                </a:cubicBezTo>
                <a:cubicBezTo>
                  <a:pt x="2828" y="178"/>
                  <a:pt x="2787" y="163"/>
                  <a:pt x="2747" y="154"/>
                </a:cubicBezTo>
                <a:lnTo>
                  <a:pt x="2747" y="154"/>
                </a:lnTo>
                <a:cubicBezTo>
                  <a:pt x="2663" y="90"/>
                  <a:pt x="2563" y="52"/>
                  <a:pt x="2454" y="52"/>
                </a:cubicBezTo>
                <a:cubicBezTo>
                  <a:pt x="2416" y="52"/>
                  <a:pt x="2376" y="57"/>
                  <a:pt x="2336" y="67"/>
                </a:cubicBezTo>
                <a:lnTo>
                  <a:pt x="2202" y="34"/>
                </a:lnTo>
                <a:cubicBezTo>
                  <a:pt x="2069" y="0"/>
                  <a:pt x="1969" y="0"/>
                  <a:pt x="18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6" name="Shape 626"/>
        <p:cNvGrpSpPr/>
        <p:nvPr/>
      </p:nvGrpSpPr>
      <p:grpSpPr>
        <a:xfrm>
          <a:off x="0" y="0"/>
          <a:ext cx="0" cy="0"/>
          <a:chOff x="0" y="0"/>
          <a:chExt cx="0" cy="0"/>
        </a:xfrm>
      </p:grpSpPr>
      <p:grpSp>
        <p:nvGrpSpPr>
          <p:cNvPr id="627" name="Google Shape;627;p51"/>
          <p:cNvGrpSpPr/>
          <p:nvPr/>
        </p:nvGrpSpPr>
        <p:grpSpPr>
          <a:xfrm>
            <a:off x="95" y="25"/>
            <a:ext cx="9143969" cy="5143446"/>
            <a:chOff x="95" y="25"/>
            <a:chExt cx="9143969" cy="5143446"/>
          </a:xfrm>
        </p:grpSpPr>
        <p:sp>
          <p:nvSpPr>
            <p:cNvPr id="628" name="Google Shape;628;p51"/>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51"/>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51"/>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51"/>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51"/>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51"/>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51"/>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51"/>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51"/>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51"/>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51"/>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51"/>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51"/>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51"/>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51"/>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51"/>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51"/>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51"/>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51"/>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51"/>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51"/>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51"/>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51"/>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51"/>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51"/>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53" name="Google Shape;653;p51"/>
          <p:cNvSpPr txBox="1"/>
          <p:nvPr>
            <p:ph idx="1" type="body"/>
          </p:nvPr>
        </p:nvSpPr>
        <p:spPr>
          <a:xfrm>
            <a:off x="1106875" y="1780450"/>
            <a:ext cx="4550700" cy="22563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chemeClr val="accent2"/>
              </a:buClr>
              <a:buSzPts val="1400"/>
              <a:buChar char="●"/>
              <a:defRPr sz="1400"/>
            </a:lvl1pPr>
            <a:lvl2pPr indent="-317500" lvl="1" marL="914400" algn="l">
              <a:lnSpc>
                <a:spcPct val="115000"/>
              </a:lnSpc>
              <a:spcBef>
                <a:spcPts val="0"/>
              </a:spcBef>
              <a:spcAft>
                <a:spcPts val="0"/>
              </a:spcAft>
              <a:buSzPts val="1400"/>
              <a:buFont typeface="Anaheim"/>
              <a:buChar char="○"/>
              <a:defRPr sz="1200"/>
            </a:lvl2pPr>
            <a:lvl3pPr indent="-317500" lvl="2" marL="1371600" algn="l">
              <a:lnSpc>
                <a:spcPct val="115000"/>
              </a:lnSpc>
              <a:spcBef>
                <a:spcPts val="0"/>
              </a:spcBef>
              <a:spcAft>
                <a:spcPts val="0"/>
              </a:spcAft>
              <a:buSzPts val="1400"/>
              <a:buFont typeface="Anaheim"/>
              <a:buChar char="■"/>
              <a:defRPr sz="1200"/>
            </a:lvl3pPr>
            <a:lvl4pPr indent="-317500" lvl="3" marL="1828800" algn="l">
              <a:lnSpc>
                <a:spcPct val="115000"/>
              </a:lnSpc>
              <a:spcBef>
                <a:spcPts val="0"/>
              </a:spcBef>
              <a:spcAft>
                <a:spcPts val="0"/>
              </a:spcAft>
              <a:buSzPts val="1400"/>
              <a:buFont typeface="Anaheim"/>
              <a:buChar char="●"/>
              <a:defRPr sz="1200"/>
            </a:lvl4pPr>
            <a:lvl5pPr indent="-317500" lvl="4" marL="2286000" algn="l">
              <a:lnSpc>
                <a:spcPct val="115000"/>
              </a:lnSpc>
              <a:spcBef>
                <a:spcPts val="0"/>
              </a:spcBef>
              <a:spcAft>
                <a:spcPts val="0"/>
              </a:spcAft>
              <a:buSzPts val="1400"/>
              <a:buFont typeface="Anaheim"/>
              <a:buChar char="○"/>
              <a:defRPr sz="1200"/>
            </a:lvl5pPr>
            <a:lvl6pPr indent="-317500" lvl="5" marL="2743200" algn="l">
              <a:lnSpc>
                <a:spcPct val="115000"/>
              </a:lnSpc>
              <a:spcBef>
                <a:spcPts val="0"/>
              </a:spcBef>
              <a:spcAft>
                <a:spcPts val="0"/>
              </a:spcAft>
              <a:buSzPts val="1400"/>
              <a:buFont typeface="Anaheim"/>
              <a:buChar char="■"/>
              <a:defRPr sz="1200"/>
            </a:lvl6pPr>
            <a:lvl7pPr indent="-317500" lvl="6" marL="3200400" algn="l">
              <a:lnSpc>
                <a:spcPct val="115000"/>
              </a:lnSpc>
              <a:spcBef>
                <a:spcPts val="0"/>
              </a:spcBef>
              <a:spcAft>
                <a:spcPts val="0"/>
              </a:spcAft>
              <a:buSzPts val="1400"/>
              <a:buFont typeface="Anaheim"/>
              <a:buChar char="●"/>
              <a:defRPr sz="1200"/>
            </a:lvl7pPr>
            <a:lvl8pPr indent="-317500" lvl="7" marL="3657600" algn="l">
              <a:lnSpc>
                <a:spcPct val="115000"/>
              </a:lnSpc>
              <a:spcBef>
                <a:spcPts val="0"/>
              </a:spcBef>
              <a:spcAft>
                <a:spcPts val="0"/>
              </a:spcAft>
              <a:buSzPts val="1400"/>
              <a:buFont typeface="Anaheim"/>
              <a:buChar char="○"/>
              <a:defRPr sz="1200"/>
            </a:lvl8pPr>
            <a:lvl9pPr indent="-317500" lvl="8" marL="4114800" algn="l">
              <a:lnSpc>
                <a:spcPct val="115000"/>
              </a:lnSpc>
              <a:spcBef>
                <a:spcPts val="0"/>
              </a:spcBef>
              <a:spcAft>
                <a:spcPts val="0"/>
              </a:spcAft>
              <a:buSzPts val="1400"/>
              <a:buFont typeface="Anaheim"/>
              <a:buChar char="■"/>
              <a:defRPr sz="1200"/>
            </a:lvl9pPr>
          </a:lstStyle>
          <a:p/>
        </p:txBody>
      </p:sp>
      <p:sp>
        <p:nvSpPr>
          <p:cNvPr id="654" name="Google Shape;654;p51"/>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655" name="Google Shape;655;p51"/>
          <p:cNvSpPr/>
          <p:nvPr/>
        </p:nvSpPr>
        <p:spPr>
          <a:xfrm>
            <a:off x="326075" y="44934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51"/>
          <p:cNvSpPr/>
          <p:nvPr/>
        </p:nvSpPr>
        <p:spPr>
          <a:xfrm>
            <a:off x="7443300" y="48209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51"/>
          <p:cNvSpPr/>
          <p:nvPr/>
        </p:nvSpPr>
        <p:spPr>
          <a:xfrm>
            <a:off x="8040500" y="6329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51"/>
          <p:cNvSpPr/>
          <p:nvPr/>
        </p:nvSpPr>
        <p:spPr>
          <a:xfrm>
            <a:off x="435350" y="16383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51"/>
          <p:cNvSpPr/>
          <p:nvPr/>
        </p:nvSpPr>
        <p:spPr>
          <a:xfrm>
            <a:off x="2924575" y="46079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51"/>
          <p:cNvSpPr/>
          <p:nvPr/>
        </p:nvSpPr>
        <p:spPr>
          <a:xfrm>
            <a:off x="8493875" y="41072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61" name="Google Shape;661;p51"/>
          <p:cNvGrpSpPr/>
          <p:nvPr/>
        </p:nvGrpSpPr>
        <p:grpSpPr>
          <a:xfrm>
            <a:off x="224750" y="2606563"/>
            <a:ext cx="311900" cy="314700"/>
            <a:chOff x="8571050" y="1873050"/>
            <a:chExt cx="311900" cy="314700"/>
          </a:xfrm>
        </p:grpSpPr>
        <p:sp>
          <p:nvSpPr>
            <p:cNvPr id="662" name="Google Shape;662;p51"/>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51"/>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51"/>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51"/>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66" name="Google Shape;666;p51"/>
          <p:cNvGrpSpPr/>
          <p:nvPr/>
        </p:nvGrpSpPr>
        <p:grpSpPr>
          <a:xfrm flipH="1" rot="8927671">
            <a:off x="8064758" y="1508001"/>
            <a:ext cx="288970" cy="174347"/>
            <a:chOff x="4177750" y="2899175"/>
            <a:chExt cx="288975" cy="174350"/>
          </a:xfrm>
        </p:grpSpPr>
        <p:sp>
          <p:nvSpPr>
            <p:cNvPr id="667" name="Google Shape;667;p51"/>
            <p:cNvSpPr/>
            <p:nvPr/>
          </p:nvSpPr>
          <p:spPr>
            <a:xfrm>
              <a:off x="4177750" y="2920450"/>
              <a:ext cx="250650" cy="153075"/>
            </a:xfrm>
            <a:custGeom>
              <a:rect b="b" l="l" r="r" t="t"/>
              <a:pathLst>
                <a:path extrusionOk="0" h="6123" w="10026">
                  <a:moveTo>
                    <a:pt x="626" y="0"/>
                  </a:moveTo>
                  <a:cubicBezTo>
                    <a:pt x="321" y="0"/>
                    <a:pt x="0" y="351"/>
                    <a:pt x="183" y="718"/>
                  </a:cubicBezTo>
                  <a:cubicBezTo>
                    <a:pt x="1174" y="2864"/>
                    <a:pt x="2361" y="6123"/>
                    <a:pt x="5266" y="6123"/>
                  </a:cubicBezTo>
                  <a:cubicBezTo>
                    <a:pt x="5295" y="6123"/>
                    <a:pt x="5324" y="6122"/>
                    <a:pt x="5354" y="6122"/>
                  </a:cubicBezTo>
                  <a:cubicBezTo>
                    <a:pt x="8289" y="6055"/>
                    <a:pt x="9223" y="2853"/>
                    <a:pt x="9924" y="584"/>
                  </a:cubicBezTo>
                  <a:cubicBezTo>
                    <a:pt x="10026" y="237"/>
                    <a:pt x="9728" y="3"/>
                    <a:pt x="9444" y="3"/>
                  </a:cubicBezTo>
                  <a:cubicBezTo>
                    <a:pt x="9263" y="3"/>
                    <a:pt x="9088" y="97"/>
                    <a:pt x="9023" y="317"/>
                  </a:cubicBezTo>
                  <a:cubicBezTo>
                    <a:pt x="8656" y="1485"/>
                    <a:pt x="8356" y="2686"/>
                    <a:pt x="7689" y="3653"/>
                  </a:cubicBezTo>
                  <a:cubicBezTo>
                    <a:pt x="7122" y="4487"/>
                    <a:pt x="6221" y="5188"/>
                    <a:pt x="5187" y="5188"/>
                  </a:cubicBezTo>
                  <a:cubicBezTo>
                    <a:pt x="2785" y="5121"/>
                    <a:pt x="1785" y="2019"/>
                    <a:pt x="984" y="251"/>
                  </a:cubicBezTo>
                  <a:cubicBezTo>
                    <a:pt x="900" y="73"/>
                    <a:pt x="765" y="0"/>
                    <a:pt x="6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51"/>
            <p:cNvSpPr/>
            <p:nvPr/>
          </p:nvSpPr>
          <p:spPr>
            <a:xfrm>
              <a:off x="4342725" y="2899175"/>
              <a:ext cx="124000" cy="79875"/>
            </a:xfrm>
            <a:custGeom>
              <a:rect b="b" l="l" r="r" t="t"/>
              <a:pathLst>
                <a:path extrusionOk="0" h="3195" w="4960">
                  <a:moveTo>
                    <a:pt x="2291" y="902"/>
                  </a:moveTo>
                  <a:lnTo>
                    <a:pt x="2291" y="902"/>
                  </a:lnTo>
                  <a:cubicBezTo>
                    <a:pt x="2291" y="902"/>
                    <a:pt x="2302" y="913"/>
                    <a:pt x="2315" y="928"/>
                  </a:cubicBezTo>
                  <a:lnTo>
                    <a:pt x="2315" y="928"/>
                  </a:lnTo>
                  <a:cubicBezTo>
                    <a:pt x="2302" y="923"/>
                    <a:pt x="2291" y="915"/>
                    <a:pt x="2291" y="902"/>
                  </a:cubicBezTo>
                  <a:close/>
                  <a:moveTo>
                    <a:pt x="2391" y="1"/>
                  </a:moveTo>
                  <a:cubicBezTo>
                    <a:pt x="2157" y="1"/>
                    <a:pt x="1924" y="68"/>
                    <a:pt x="1724" y="201"/>
                  </a:cubicBezTo>
                  <a:lnTo>
                    <a:pt x="523" y="835"/>
                  </a:lnTo>
                  <a:cubicBezTo>
                    <a:pt x="1" y="1082"/>
                    <a:pt x="271" y="1736"/>
                    <a:pt x="699" y="1736"/>
                  </a:cubicBezTo>
                  <a:cubicBezTo>
                    <a:pt x="790" y="1736"/>
                    <a:pt x="890" y="1706"/>
                    <a:pt x="990" y="1635"/>
                  </a:cubicBezTo>
                  <a:lnTo>
                    <a:pt x="2024" y="1102"/>
                  </a:lnTo>
                  <a:lnTo>
                    <a:pt x="2257" y="1002"/>
                  </a:lnTo>
                  <a:cubicBezTo>
                    <a:pt x="2276" y="1002"/>
                    <a:pt x="2316" y="981"/>
                    <a:pt x="2341" y="962"/>
                  </a:cubicBezTo>
                  <a:lnTo>
                    <a:pt x="2341" y="962"/>
                  </a:lnTo>
                  <a:cubicBezTo>
                    <a:pt x="2350" y="977"/>
                    <a:pt x="2357" y="991"/>
                    <a:pt x="2357" y="1002"/>
                  </a:cubicBezTo>
                  <a:lnTo>
                    <a:pt x="2558" y="1235"/>
                  </a:lnTo>
                  <a:lnTo>
                    <a:pt x="4125" y="3070"/>
                  </a:lnTo>
                  <a:cubicBezTo>
                    <a:pt x="4209" y="3153"/>
                    <a:pt x="4325" y="3195"/>
                    <a:pt x="4446" y="3195"/>
                  </a:cubicBezTo>
                  <a:cubicBezTo>
                    <a:pt x="4567" y="3195"/>
                    <a:pt x="4692" y="3153"/>
                    <a:pt x="4792" y="3070"/>
                  </a:cubicBezTo>
                  <a:cubicBezTo>
                    <a:pt x="4959" y="2870"/>
                    <a:pt x="4959" y="2569"/>
                    <a:pt x="4792" y="2403"/>
                  </a:cubicBezTo>
                  <a:cubicBezTo>
                    <a:pt x="4192" y="1702"/>
                    <a:pt x="3592" y="1002"/>
                    <a:pt x="2991" y="301"/>
                  </a:cubicBezTo>
                  <a:cubicBezTo>
                    <a:pt x="2858" y="134"/>
                    <a:pt x="2624" y="1"/>
                    <a:pt x="23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69" name="Google Shape;669;p51"/>
          <p:cNvGrpSpPr/>
          <p:nvPr/>
        </p:nvGrpSpPr>
        <p:grpSpPr>
          <a:xfrm>
            <a:off x="5510725" y="4212900"/>
            <a:ext cx="581325" cy="169475"/>
            <a:chOff x="5393300" y="2420750"/>
            <a:chExt cx="581325" cy="169475"/>
          </a:xfrm>
        </p:grpSpPr>
        <p:sp>
          <p:nvSpPr>
            <p:cNvPr id="670" name="Google Shape;670;p51"/>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51"/>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6">
    <p:spTree>
      <p:nvGrpSpPr>
        <p:cNvPr id="672" name="Shape 672"/>
        <p:cNvGrpSpPr/>
        <p:nvPr/>
      </p:nvGrpSpPr>
      <p:grpSpPr>
        <a:xfrm>
          <a:off x="0" y="0"/>
          <a:ext cx="0" cy="0"/>
          <a:chOff x="0" y="0"/>
          <a:chExt cx="0" cy="0"/>
        </a:xfrm>
      </p:grpSpPr>
      <p:grpSp>
        <p:nvGrpSpPr>
          <p:cNvPr id="673" name="Google Shape;673;p52"/>
          <p:cNvGrpSpPr/>
          <p:nvPr/>
        </p:nvGrpSpPr>
        <p:grpSpPr>
          <a:xfrm>
            <a:off x="95" y="25"/>
            <a:ext cx="9143969" cy="5143446"/>
            <a:chOff x="95" y="25"/>
            <a:chExt cx="9143969" cy="5143446"/>
          </a:xfrm>
        </p:grpSpPr>
        <p:sp>
          <p:nvSpPr>
            <p:cNvPr id="674" name="Google Shape;674;p52"/>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52"/>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52"/>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52"/>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52"/>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52"/>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52"/>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52"/>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52"/>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52"/>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52"/>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52"/>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52"/>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52"/>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52"/>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52"/>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52"/>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52"/>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52"/>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52"/>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52"/>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52"/>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52"/>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52"/>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52"/>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99" name="Google Shape;699;p52"/>
          <p:cNvSpPr txBox="1"/>
          <p:nvPr>
            <p:ph type="title"/>
          </p:nvPr>
        </p:nvSpPr>
        <p:spPr>
          <a:xfrm flipH="1">
            <a:off x="3102450" y="3160800"/>
            <a:ext cx="4499100" cy="403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700" name="Google Shape;700;p52"/>
          <p:cNvSpPr txBox="1"/>
          <p:nvPr>
            <p:ph idx="1" type="subTitle"/>
          </p:nvPr>
        </p:nvSpPr>
        <p:spPr>
          <a:xfrm flipH="1">
            <a:off x="1542200" y="1274700"/>
            <a:ext cx="5101200" cy="1581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27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701" name="Google Shape;701;p52"/>
          <p:cNvSpPr/>
          <p:nvPr/>
        </p:nvSpPr>
        <p:spPr>
          <a:xfrm flipH="1">
            <a:off x="4251755" y="44934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p52"/>
          <p:cNvSpPr/>
          <p:nvPr/>
        </p:nvSpPr>
        <p:spPr>
          <a:xfrm flipH="1">
            <a:off x="7966980" y="42932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52"/>
          <p:cNvSpPr/>
          <p:nvPr/>
        </p:nvSpPr>
        <p:spPr>
          <a:xfrm flipH="1">
            <a:off x="6376917" y="77342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4" name="Google Shape;704;p52"/>
          <p:cNvSpPr/>
          <p:nvPr/>
        </p:nvSpPr>
        <p:spPr>
          <a:xfrm flipH="1">
            <a:off x="874980" y="35640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52"/>
          <p:cNvSpPr/>
          <p:nvPr/>
        </p:nvSpPr>
        <p:spPr>
          <a:xfrm flipH="1">
            <a:off x="4039105" y="38007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06" name="Google Shape;706;p52"/>
          <p:cNvGrpSpPr/>
          <p:nvPr/>
        </p:nvGrpSpPr>
        <p:grpSpPr>
          <a:xfrm flipH="1">
            <a:off x="6135930" y="4293263"/>
            <a:ext cx="311900" cy="314700"/>
            <a:chOff x="8571050" y="1873050"/>
            <a:chExt cx="311900" cy="314700"/>
          </a:xfrm>
        </p:grpSpPr>
        <p:sp>
          <p:nvSpPr>
            <p:cNvPr id="707" name="Google Shape;707;p52"/>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52"/>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52"/>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52"/>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11" name="Google Shape;711;p52"/>
          <p:cNvSpPr/>
          <p:nvPr/>
        </p:nvSpPr>
        <p:spPr>
          <a:xfrm flipH="1" rot="-989451">
            <a:off x="1290283" y="752238"/>
            <a:ext cx="121724" cy="113202"/>
          </a:xfrm>
          <a:custGeom>
            <a:rect b="b" l="l" r="r" t="t"/>
            <a:pathLst>
              <a:path extrusionOk="0" h="4065" w="4371">
                <a:moveTo>
                  <a:pt x="2803" y="1301"/>
                </a:moveTo>
                <a:cubicBezTo>
                  <a:pt x="2803" y="1312"/>
                  <a:pt x="2810" y="1323"/>
                  <a:pt x="2818" y="1331"/>
                </a:cubicBezTo>
                <a:lnTo>
                  <a:pt x="2818" y="1331"/>
                </a:lnTo>
                <a:lnTo>
                  <a:pt x="2803" y="1301"/>
                </a:lnTo>
                <a:close/>
                <a:moveTo>
                  <a:pt x="1902" y="934"/>
                </a:moveTo>
                <a:cubicBezTo>
                  <a:pt x="2039" y="973"/>
                  <a:pt x="2176" y="990"/>
                  <a:pt x="2313" y="990"/>
                </a:cubicBezTo>
                <a:cubicBezTo>
                  <a:pt x="2337" y="990"/>
                  <a:pt x="2361" y="989"/>
                  <a:pt x="2385" y="988"/>
                </a:cubicBezTo>
                <a:lnTo>
                  <a:pt x="2385" y="988"/>
                </a:lnTo>
                <a:cubicBezTo>
                  <a:pt x="2391" y="992"/>
                  <a:pt x="2397" y="997"/>
                  <a:pt x="2403" y="1001"/>
                </a:cubicBezTo>
                <a:cubicBezTo>
                  <a:pt x="2469" y="1034"/>
                  <a:pt x="2536" y="1068"/>
                  <a:pt x="2569" y="1101"/>
                </a:cubicBezTo>
                <a:cubicBezTo>
                  <a:pt x="2569" y="1101"/>
                  <a:pt x="2633" y="1144"/>
                  <a:pt x="2625" y="1144"/>
                </a:cubicBezTo>
                <a:cubicBezTo>
                  <a:pt x="2623" y="1144"/>
                  <a:pt x="2616" y="1141"/>
                  <a:pt x="2603" y="1134"/>
                </a:cubicBezTo>
                <a:lnTo>
                  <a:pt x="2603" y="1134"/>
                </a:lnTo>
                <a:lnTo>
                  <a:pt x="2669" y="1168"/>
                </a:lnTo>
                <a:lnTo>
                  <a:pt x="2803" y="1301"/>
                </a:lnTo>
                <a:lnTo>
                  <a:pt x="2803" y="1301"/>
                </a:lnTo>
                <a:lnTo>
                  <a:pt x="2803" y="1301"/>
                </a:lnTo>
                <a:cubicBezTo>
                  <a:pt x="2803" y="1301"/>
                  <a:pt x="2803" y="1301"/>
                  <a:pt x="2803" y="1301"/>
                </a:cubicBezTo>
                <a:lnTo>
                  <a:pt x="2803" y="1301"/>
                </a:lnTo>
                <a:cubicBezTo>
                  <a:pt x="2831" y="1329"/>
                  <a:pt x="2835" y="1340"/>
                  <a:pt x="2831" y="1340"/>
                </a:cubicBezTo>
                <a:cubicBezTo>
                  <a:pt x="2829" y="1340"/>
                  <a:pt x="2823" y="1336"/>
                  <a:pt x="2818" y="1331"/>
                </a:cubicBezTo>
                <a:lnTo>
                  <a:pt x="2818" y="1331"/>
                </a:lnTo>
                <a:lnTo>
                  <a:pt x="2870" y="1435"/>
                </a:lnTo>
                <a:cubicBezTo>
                  <a:pt x="2900" y="1465"/>
                  <a:pt x="2930" y="1522"/>
                  <a:pt x="2960" y="1583"/>
                </a:cubicBezTo>
                <a:lnTo>
                  <a:pt x="2960" y="1583"/>
                </a:lnTo>
                <a:cubicBezTo>
                  <a:pt x="2959" y="1587"/>
                  <a:pt x="2961" y="1601"/>
                  <a:pt x="2970" y="1635"/>
                </a:cubicBezTo>
                <a:lnTo>
                  <a:pt x="3003" y="1701"/>
                </a:lnTo>
                <a:cubicBezTo>
                  <a:pt x="3003" y="1768"/>
                  <a:pt x="3036" y="1835"/>
                  <a:pt x="3036" y="1902"/>
                </a:cubicBezTo>
                <a:cubicBezTo>
                  <a:pt x="3036" y="1935"/>
                  <a:pt x="3036" y="1968"/>
                  <a:pt x="3036" y="2035"/>
                </a:cubicBezTo>
                <a:lnTo>
                  <a:pt x="3036" y="2135"/>
                </a:lnTo>
                <a:cubicBezTo>
                  <a:pt x="3036" y="2202"/>
                  <a:pt x="3003" y="2269"/>
                  <a:pt x="3003" y="2335"/>
                </a:cubicBezTo>
                <a:cubicBezTo>
                  <a:pt x="2979" y="2360"/>
                  <a:pt x="2936" y="2439"/>
                  <a:pt x="2942" y="2439"/>
                </a:cubicBezTo>
                <a:cubicBezTo>
                  <a:pt x="2944" y="2439"/>
                  <a:pt x="2952" y="2428"/>
                  <a:pt x="2970" y="2402"/>
                </a:cubicBezTo>
                <a:lnTo>
                  <a:pt x="2970" y="2402"/>
                </a:lnTo>
                <a:cubicBezTo>
                  <a:pt x="2936" y="2469"/>
                  <a:pt x="2903" y="2535"/>
                  <a:pt x="2836" y="2602"/>
                </a:cubicBezTo>
                <a:cubicBezTo>
                  <a:pt x="2836" y="2602"/>
                  <a:pt x="2787" y="2676"/>
                  <a:pt x="2794" y="2676"/>
                </a:cubicBezTo>
                <a:cubicBezTo>
                  <a:pt x="2795" y="2676"/>
                  <a:pt x="2798" y="2674"/>
                  <a:pt x="2803" y="2669"/>
                </a:cubicBezTo>
                <a:cubicBezTo>
                  <a:pt x="2811" y="2652"/>
                  <a:pt x="2815" y="2646"/>
                  <a:pt x="2816" y="2646"/>
                </a:cubicBezTo>
                <a:lnTo>
                  <a:pt x="2816" y="2646"/>
                </a:lnTo>
                <a:cubicBezTo>
                  <a:pt x="2820" y="2646"/>
                  <a:pt x="2795" y="2702"/>
                  <a:pt x="2770" y="2702"/>
                </a:cubicBezTo>
                <a:cubicBezTo>
                  <a:pt x="2770" y="2702"/>
                  <a:pt x="2703" y="2802"/>
                  <a:pt x="2636" y="2836"/>
                </a:cubicBezTo>
                <a:lnTo>
                  <a:pt x="2569" y="2902"/>
                </a:lnTo>
                <a:lnTo>
                  <a:pt x="2403" y="3002"/>
                </a:lnTo>
                <a:cubicBezTo>
                  <a:pt x="2395" y="3006"/>
                  <a:pt x="2389" y="3009"/>
                  <a:pt x="2384" y="3012"/>
                </a:cubicBezTo>
                <a:lnTo>
                  <a:pt x="2384" y="3012"/>
                </a:lnTo>
                <a:cubicBezTo>
                  <a:pt x="2388" y="3007"/>
                  <a:pt x="2386" y="3002"/>
                  <a:pt x="2369" y="3002"/>
                </a:cubicBezTo>
                <a:lnTo>
                  <a:pt x="2269" y="3036"/>
                </a:lnTo>
                <a:cubicBezTo>
                  <a:pt x="2202" y="3036"/>
                  <a:pt x="2136" y="3069"/>
                  <a:pt x="2069" y="3069"/>
                </a:cubicBezTo>
                <a:lnTo>
                  <a:pt x="1769" y="3069"/>
                </a:lnTo>
                <a:cubicBezTo>
                  <a:pt x="1869" y="3069"/>
                  <a:pt x="1669" y="3069"/>
                  <a:pt x="1635" y="3036"/>
                </a:cubicBezTo>
                <a:cubicBezTo>
                  <a:pt x="1569" y="3036"/>
                  <a:pt x="1502" y="3002"/>
                  <a:pt x="1469" y="3002"/>
                </a:cubicBezTo>
                <a:cubicBezTo>
                  <a:pt x="1535" y="3002"/>
                  <a:pt x="1402" y="2936"/>
                  <a:pt x="1369" y="2936"/>
                </a:cubicBezTo>
                <a:lnTo>
                  <a:pt x="1302" y="2902"/>
                </a:lnTo>
                <a:cubicBezTo>
                  <a:pt x="1302" y="2902"/>
                  <a:pt x="1246" y="2846"/>
                  <a:pt x="1231" y="2846"/>
                </a:cubicBezTo>
                <a:cubicBezTo>
                  <a:pt x="1227" y="2846"/>
                  <a:pt x="1227" y="2852"/>
                  <a:pt x="1235" y="2869"/>
                </a:cubicBezTo>
                <a:cubicBezTo>
                  <a:pt x="1202" y="2802"/>
                  <a:pt x="1135" y="2769"/>
                  <a:pt x="1102" y="2702"/>
                </a:cubicBezTo>
                <a:cubicBezTo>
                  <a:pt x="1102" y="2702"/>
                  <a:pt x="1072" y="2673"/>
                  <a:pt x="1062" y="2673"/>
                </a:cubicBezTo>
                <a:cubicBezTo>
                  <a:pt x="1062" y="2673"/>
                  <a:pt x="1062" y="2673"/>
                  <a:pt x="1061" y="2673"/>
                </a:cubicBezTo>
                <a:lnTo>
                  <a:pt x="1061" y="2673"/>
                </a:lnTo>
                <a:cubicBezTo>
                  <a:pt x="1052" y="2649"/>
                  <a:pt x="1035" y="2626"/>
                  <a:pt x="1035" y="2602"/>
                </a:cubicBezTo>
                <a:cubicBezTo>
                  <a:pt x="1002" y="2569"/>
                  <a:pt x="1002" y="2535"/>
                  <a:pt x="1002" y="2502"/>
                </a:cubicBezTo>
                <a:cubicBezTo>
                  <a:pt x="987" y="2459"/>
                  <a:pt x="985" y="2447"/>
                  <a:pt x="988" y="2447"/>
                </a:cubicBezTo>
                <a:lnTo>
                  <a:pt x="988" y="2447"/>
                </a:lnTo>
                <a:cubicBezTo>
                  <a:pt x="991" y="2447"/>
                  <a:pt x="1002" y="2469"/>
                  <a:pt x="1002" y="2469"/>
                </a:cubicBezTo>
                <a:cubicBezTo>
                  <a:pt x="1002" y="2402"/>
                  <a:pt x="1002" y="2369"/>
                  <a:pt x="1002" y="2302"/>
                </a:cubicBezTo>
                <a:cubicBezTo>
                  <a:pt x="1002" y="2269"/>
                  <a:pt x="1002" y="2235"/>
                  <a:pt x="1002" y="2202"/>
                </a:cubicBezTo>
                <a:lnTo>
                  <a:pt x="1002" y="2168"/>
                </a:lnTo>
                <a:cubicBezTo>
                  <a:pt x="1002" y="2135"/>
                  <a:pt x="1035" y="2035"/>
                  <a:pt x="1035" y="1968"/>
                </a:cubicBezTo>
                <a:cubicBezTo>
                  <a:pt x="1068" y="1902"/>
                  <a:pt x="1068" y="1868"/>
                  <a:pt x="1102" y="1802"/>
                </a:cubicBezTo>
                <a:lnTo>
                  <a:pt x="1168" y="1668"/>
                </a:lnTo>
                <a:cubicBezTo>
                  <a:pt x="1202" y="1601"/>
                  <a:pt x="1235" y="1535"/>
                  <a:pt x="1268" y="1468"/>
                </a:cubicBezTo>
                <a:lnTo>
                  <a:pt x="1335" y="1368"/>
                </a:lnTo>
                <a:cubicBezTo>
                  <a:pt x="1336" y="1367"/>
                  <a:pt x="1337" y="1366"/>
                  <a:pt x="1337" y="1366"/>
                </a:cubicBezTo>
                <a:cubicBezTo>
                  <a:pt x="1337" y="1366"/>
                  <a:pt x="1344" y="1359"/>
                  <a:pt x="1369" y="1335"/>
                </a:cubicBezTo>
                <a:lnTo>
                  <a:pt x="1535" y="1168"/>
                </a:lnTo>
                <a:lnTo>
                  <a:pt x="1602" y="1101"/>
                </a:lnTo>
                <a:lnTo>
                  <a:pt x="1635" y="1068"/>
                </a:lnTo>
                <a:cubicBezTo>
                  <a:pt x="1702" y="1034"/>
                  <a:pt x="1769" y="968"/>
                  <a:pt x="1836" y="934"/>
                </a:cubicBezTo>
                <a:close/>
                <a:moveTo>
                  <a:pt x="1869" y="0"/>
                </a:moveTo>
                <a:cubicBezTo>
                  <a:pt x="1602" y="0"/>
                  <a:pt x="1369" y="100"/>
                  <a:pt x="1168" y="234"/>
                </a:cubicBezTo>
                <a:cubicBezTo>
                  <a:pt x="535" y="701"/>
                  <a:pt x="101" y="1435"/>
                  <a:pt x="34" y="2235"/>
                </a:cubicBezTo>
                <a:cubicBezTo>
                  <a:pt x="1" y="2669"/>
                  <a:pt x="134" y="3102"/>
                  <a:pt x="468" y="3436"/>
                </a:cubicBezTo>
                <a:cubicBezTo>
                  <a:pt x="872" y="3855"/>
                  <a:pt x="1413" y="4065"/>
                  <a:pt x="1953" y="4065"/>
                </a:cubicBezTo>
                <a:cubicBezTo>
                  <a:pt x="2574" y="4065"/>
                  <a:pt x="3193" y="3789"/>
                  <a:pt x="3603" y="3236"/>
                </a:cubicBezTo>
                <a:cubicBezTo>
                  <a:pt x="4371" y="2235"/>
                  <a:pt x="4004" y="767"/>
                  <a:pt x="2870" y="200"/>
                </a:cubicBezTo>
                <a:cubicBezTo>
                  <a:pt x="2828" y="178"/>
                  <a:pt x="2787" y="163"/>
                  <a:pt x="2747" y="154"/>
                </a:cubicBezTo>
                <a:lnTo>
                  <a:pt x="2747" y="154"/>
                </a:lnTo>
                <a:cubicBezTo>
                  <a:pt x="2663" y="90"/>
                  <a:pt x="2563" y="52"/>
                  <a:pt x="2454" y="52"/>
                </a:cubicBezTo>
                <a:cubicBezTo>
                  <a:pt x="2416" y="52"/>
                  <a:pt x="2376" y="57"/>
                  <a:pt x="2336" y="67"/>
                </a:cubicBezTo>
                <a:lnTo>
                  <a:pt x="2202" y="34"/>
                </a:lnTo>
                <a:cubicBezTo>
                  <a:pt x="2069" y="0"/>
                  <a:pt x="1969" y="0"/>
                  <a:pt x="18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12" name="Shape 712"/>
        <p:cNvGrpSpPr/>
        <p:nvPr/>
      </p:nvGrpSpPr>
      <p:grpSpPr>
        <a:xfrm>
          <a:off x="0" y="0"/>
          <a:ext cx="0" cy="0"/>
          <a:chOff x="0" y="0"/>
          <a:chExt cx="0" cy="0"/>
        </a:xfrm>
      </p:grpSpPr>
      <p:sp>
        <p:nvSpPr>
          <p:cNvPr id="713" name="Google Shape;713;p53"/>
          <p:cNvSpPr txBox="1"/>
          <p:nvPr>
            <p:ph type="title"/>
          </p:nvPr>
        </p:nvSpPr>
        <p:spPr>
          <a:xfrm>
            <a:off x="974100" y="1928184"/>
            <a:ext cx="7195800" cy="1032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8750">
                <a:solidFill>
                  <a:srgbClr val="212529"/>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grpSp>
        <p:nvGrpSpPr>
          <p:cNvPr id="714" name="Google Shape;714;p53"/>
          <p:cNvGrpSpPr/>
          <p:nvPr/>
        </p:nvGrpSpPr>
        <p:grpSpPr>
          <a:xfrm>
            <a:off x="95" y="25"/>
            <a:ext cx="9143969" cy="5143446"/>
            <a:chOff x="95" y="25"/>
            <a:chExt cx="9143969" cy="5143446"/>
          </a:xfrm>
        </p:grpSpPr>
        <p:sp>
          <p:nvSpPr>
            <p:cNvPr id="715" name="Google Shape;715;p53"/>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53"/>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p53"/>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8" name="Google Shape;718;p53"/>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9" name="Google Shape;719;p53"/>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p53"/>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53"/>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53"/>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3" name="Google Shape;723;p53"/>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p53"/>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5" name="Google Shape;725;p53"/>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6" name="Google Shape;726;p53"/>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53"/>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p53"/>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9" name="Google Shape;729;p53"/>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0" name="Google Shape;730;p53"/>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1" name="Google Shape;731;p53"/>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p53"/>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3" name="Google Shape;733;p53"/>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p53"/>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p53"/>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6" name="Google Shape;736;p53"/>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7" name="Google Shape;737;p53"/>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p53"/>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53"/>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40" name="Google Shape;740;p53"/>
          <p:cNvSpPr/>
          <p:nvPr/>
        </p:nvSpPr>
        <p:spPr>
          <a:xfrm>
            <a:off x="2180325" y="5000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1" name="Google Shape;741;p53"/>
          <p:cNvSpPr/>
          <p:nvPr/>
        </p:nvSpPr>
        <p:spPr>
          <a:xfrm>
            <a:off x="2983125" y="46098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53"/>
          <p:cNvSpPr/>
          <p:nvPr/>
        </p:nvSpPr>
        <p:spPr>
          <a:xfrm>
            <a:off x="478575" y="27377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p53"/>
          <p:cNvSpPr/>
          <p:nvPr/>
        </p:nvSpPr>
        <p:spPr>
          <a:xfrm>
            <a:off x="6728588" y="5001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4" name="Google Shape;744;p53"/>
          <p:cNvSpPr/>
          <p:nvPr/>
        </p:nvSpPr>
        <p:spPr>
          <a:xfrm>
            <a:off x="353075" y="664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53"/>
          <p:cNvSpPr/>
          <p:nvPr/>
        </p:nvSpPr>
        <p:spPr>
          <a:xfrm>
            <a:off x="7653575" y="43654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p53"/>
          <p:cNvSpPr/>
          <p:nvPr/>
        </p:nvSpPr>
        <p:spPr>
          <a:xfrm>
            <a:off x="6077863" y="464015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47" name="Google Shape;747;p53"/>
          <p:cNvGrpSpPr/>
          <p:nvPr/>
        </p:nvGrpSpPr>
        <p:grpSpPr>
          <a:xfrm>
            <a:off x="8430775" y="3463238"/>
            <a:ext cx="311900" cy="314700"/>
            <a:chOff x="8571050" y="1873050"/>
            <a:chExt cx="311900" cy="314700"/>
          </a:xfrm>
        </p:grpSpPr>
        <p:sp>
          <p:nvSpPr>
            <p:cNvPr id="748" name="Google Shape;748;p53"/>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53"/>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p53"/>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p53"/>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52" name="Google Shape;752;p53"/>
          <p:cNvGrpSpPr/>
          <p:nvPr/>
        </p:nvGrpSpPr>
        <p:grpSpPr>
          <a:xfrm>
            <a:off x="1716850" y="3935238"/>
            <a:ext cx="311900" cy="314700"/>
            <a:chOff x="8571050" y="1873050"/>
            <a:chExt cx="311900" cy="314700"/>
          </a:xfrm>
        </p:grpSpPr>
        <p:sp>
          <p:nvSpPr>
            <p:cNvPr id="753" name="Google Shape;753;p53"/>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p53"/>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p53"/>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6" name="Google Shape;756;p53"/>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57" name="Google Shape;757;p53"/>
          <p:cNvGrpSpPr/>
          <p:nvPr/>
        </p:nvGrpSpPr>
        <p:grpSpPr>
          <a:xfrm>
            <a:off x="1091475" y="1365275"/>
            <a:ext cx="730975" cy="238525"/>
            <a:chOff x="3798300" y="2287225"/>
            <a:chExt cx="730975" cy="238525"/>
          </a:xfrm>
        </p:grpSpPr>
        <p:sp>
          <p:nvSpPr>
            <p:cNvPr id="758" name="Google Shape;758;p53"/>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9" name="Google Shape;759;p53"/>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60" name="Google Shape;760;p53"/>
          <p:cNvGrpSpPr/>
          <p:nvPr/>
        </p:nvGrpSpPr>
        <p:grpSpPr>
          <a:xfrm>
            <a:off x="6546075" y="3722075"/>
            <a:ext cx="529900" cy="149350"/>
            <a:chOff x="3898800" y="2624300"/>
            <a:chExt cx="529900" cy="149350"/>
          </a:xfrm>
        </p:grpSpPr>
        <p:sp>
          <p:nvSpPr>
            <p:cNvPr id="761" name="Google Shape;761;p53"/>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2" name="Google Shape;762;p53"/>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3">
    <p:spTree>
      <p:nvGrpSpPr>
        <p:cNvPr id="763" name="Shape 763"/>
        <p:cNvGrpSpPr/>
        <p:nvPr/>
      </p:nvGrpSpPr>
      <p:grpSpPr>
        <a:xfrm>
          <a:off x="0" y="0"/>
          <a:ext cx="0" cy="0"/>
          <a:chOff x="0" y="0"/>
          <a:chExt cx="0" cy="0"/>
        </a:xfrm>
      </p:grpSpPr>
      <p:grpSp>
        <p:nvGrpSpPr>
          <p:cNvPr id="764" name="Google Shape;764;p54"/>
          <p:cNvGrpSpPr/>
          <p:nvPr/>
        </p:nvGrpSpPr>
        <p:grpSpPr>
          <a:xfrm>
            <a:off x="95" y="25"/>
            <a:ext cx="9143969" cy="5143446"/>
            <a:chOff x="95" y="25"/>
            <a:chExt cx="9143969" cy="5143446"/>
          </a:xfrm>
        </p:grpSpPr>
        <p:sp>
          <p:nvSpPr>
            <p:cNvPr id="765" name="Google Shape;765;p54"/>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6" name="Google Shape;766;p54"/>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7" name="Google Shape;767;p54"/>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8" name="Google Shape;768;p54"/>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9" name="Google Shape;769;p54"/>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0" name="Google Shape;770;p54"/>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1" name="Google Shape;771;p54"/>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2" name="Google Shape;772;p54"/>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54"/>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4" name="Google Shape;774;p54"/>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5" name="Google Shape;775;p54"/>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6" name="Google Shape;776;p54"/>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7" name="Google Shape;777;p54"/>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54"/>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54"/>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0" name="Google Shape;780;p54"/>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1" name="Google Shape;781;p54"/>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2" name="Google Shape;782;p54"/>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3" name="Google Shape;783;p54"/>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p54"/>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5" name="Google Shape;785;p54"/>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6" name="Google Shape;786;p54"/>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p54"/>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p54"/>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9" name="Google Shape;789;p54"/>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0" name="Google Shape;790;p54"/>
          <p:cNvSpPr txBox="1"/>
          <p:nvPr>
            <p:ph type="title"/>
          </p:nvPr>
        </p:nvSpPr>
        <p:spPr>
          <a:xfrm flipH="1">
            <a:off x="5574175" y="968750"/>
            <a:ext cx="2856600" cy="2184300"/>
          </a:xfrm>
          <a:prstGeom prst="rect">
            <a:avLst/>
          </a:prstGeom>
          <a:noFill/>
          <a:ln>
            <a:noFill/>
          </a:ln>
        </p:spPr>
        <p:txBody>
          <a:bodyPr anchorCtr="0" anchor="ctr" bIns="91425" lIns="91425" spcFirstLastPara="1" rIns="91425" wrap="square" tIns="91425">
            <a:noAutofit/>
          </a:bodyPr>
          <a:lstStyle>
            <a:lvl1pPr lvl="0" algn="r">
              <a:lnSpc>
                <a:spcPct val="9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791" name="Google Shape;791;p54"/>
          <p:cNvSpPr txBox="1"/>
          <p:nvPr>
            <p:ph idx="1" type="subTitle"/>
          </p:nvPr>
        </p:nvSpPr>
        <p:spPr>
          <a:xfrm flipH="1">
            <a:off x="4790550" y="3235162"/>
            <a:ext cx="3640200" cy="9396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sz="14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792" name="Google Shape;792;p54"/>
          <p:cNvSpPr/>
          <p:nvPr/>
        </p:nvSpPr>
        <p:spPr>
          <a:xfrm>
            <a:off x="6334238" y="5928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3" name="Google Shape;793;p54"/>
          <p:cNvSpPr/>
          <p:nvPr/>
        </p:nvSpPr>
        <p:spPr>
          <a:xfrm>
            <a:off x="4363363" y="399427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94" name="Google Shape;794;p54"/>
          <p:cNvGrpSpPr/>
          <p:nvPr/>
        </p:nvGrpSpPr>
        <p:grpSpPr>
          <a:xfrm>
            <a:off x="8430750" y="4407838"/>
            <a:ext cx="311900" cy="314700"/>
            <a:chOff x="8571050" y="1873050"/>
            <a:chExt cx="311900" cy="314700"/>
          </a:xfrm>
        </p:grpSpPr>
        <p:sp>
          <p:nvSpPr>
            <p:cNvPr id="795" name="Google Shape;795;p54"/>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6" name="Google Shape;796;p54"/>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7" name="Google Shape;797;p54"/>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8" name="Google Shape;798;p54"/>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99" name="Google Shape;799;p54"/>
          <p:cNvGrpSpPr/>
          <p:nvPr/>
        </p:nvGrpSpPr>
        <p:grpSpPr>
          <a:xfrm>
            <a:off x="6405150" y="4490525"/>
            <a:ext cx="529900" cy="149350"/>
            <a:chOff x="3898800" y="2624300"/>
            <a:chExt cx="529900" cy="149350"/>
          </a:xfrm>
        </p:grpSpPr>
        <p:sp>
          <p:nvSpPr>
            <p:cNvPr id="800" name="Google Shape;800;p54"/>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54"/>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02" name="Shape 802"/>
        <p:cNvGrpSpPr/>
        <p:nvPr/>
      </p:nvGrpSpPr>
      <p:grpSpPr>
        <a:xfrm>
          <a:off x="0" y="0"/>
          <a:ext cx="0" cy="0"/>
          <a:chOff x="0" y="0"/>
          <a:chExt cx="0" cy="0"/>
        </a:xfrm>
      </p:grpSpPr>
      <p:sp>
        <p:nvSpPr>
          <p:cNvPr id="803" name="Google Shape;803;p55"/>
          <p:cNvSpPr txBox="1"/>
          <p:nvPr>
            <p:ph hasCustomPrompt="1" type="title"/>
          </p:nvPr>
        </p:nvSpPr>
        <p:spPr>
          <a:xfrm>
            <a:off x="1353150" y="1330375"/>
            <a:ext cx="6437700" cy="174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04" name="Google Shape;804;p55"/>
          <p:cNvSpPr txBox="1"/>
          <p:nvPr>
            <p:ph idx="1" type="body"/>
          </p:nvPr>
        </p:nvSpPr>
        <p:spPr>
          <a:xfrm>
            <a:off x="2032950" y="3202650"/>
            <a:ext cx="5078100" cy="435000"/>
          </a:xfrm>
          <a:prstGeom prst="rect">
            <a:avLst/>
          </a:prstGeom>
          <a:noFill/>
          <a:ln cap="flat" cmpd="sng" w="9525">
            <a:solidFill>
              <a:schemeClr val="dk1"/>
            </a:solidFill>
            <a:prstDash val="lgDash"/>
            <a:round/>
            <a:headEnd len="sm" w="sm" type="none"/>
            <a:tailEnd len="sm" w="sm" type="none"/>
          </a:ln>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sz="1600"/>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grpSp>
        <p:nvGrpSpPr>
          <p:cNvPr id="805" name="Google Shape;805;p55"/>
          <p:cNvGrpSpPr/>
          <p:nvPr/>
        </p:nvGrpSpPr>
        <p:grpSpPr>
          <a:xfrm>
            <a:off x="95" y="25"/>
            <a:ext cx="9143969" cy="5143446"/>
            <a:chOff x="95" y="25"/>
            <a:chExt cx="9143969" cy="5143446"/>
          </a:xfrm>
        </p:grpSpPr>
        <p:sp>
          <p:nvSpPr>
            <p:cNvPr id="806" name="Google Shape;806;p55"/>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7" name="Google Shape;807;p55"/>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55"/>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55"/>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55"/>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55"/>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55"/>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55"/>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55"/>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55"/>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55"/>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55"/>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55"/>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55"/>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55"/>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55"/>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55"/>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p55"/>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p55"/>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55"/>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55"/>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55"/>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55"/>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9" name="Google Shape;829;p55"/>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0" name="Google Shape;830;p55"/>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31" name="Google Shape;831;p55"/>
          <p:cNvSpPr/>
          <p:nvPr/>
        </p:nvSpPr>
        <p:spPr>
          <a:xfrm>
            <a:off x="2873850" y="63203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55"/>
          <p:cNvSpPr/>
          <p:nvPr/>
        </p:nvSpPr>
        <p:spPr>
          <a:xfrm>
            <a:off x="3311925" y="46079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55"/>
          <p:cNvSpPr/>
          <p:nvPr/>
        </p:nvSpPr>
        <p:spPr>
          <a:xfrm>
            <a:off x="478575" y="27377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55"/>
          <p:cNvSpPr/>
          <p:nvPr/>
        </p:nvSpPr>
        <p:spPr>
          <a:xfrm>
            <a:off x="7985113" y="24494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55"/>
          <p:cNvSpPr/>
          <p:nvPr/>
        </p:nvSpPr>
        <p:spPr>
          <a:xfrm>
            <a:off x="353075" y="664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6" name="Google Shape;836;p55"/>
          <p:cNvSpPr/>
          <p:nvPr/>
        </p:nvSpPr>
        <p:spPr>
          <a:xfrm>
            <a:off x="7653575" y="43654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55"/>
          <p:cNvSpPr/>
          <p:nvPr/>
        </p:nvSpPr>
        <p:spPr>
          <a:xfrm>
            <a:off x="5784288" y="445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38" name="Google Shape;838;p55"/>
          <p:cNvGrpSpPr/>
          <p:nvPr/>
        </p:nvGrpSpPr>
        <p:grpSpPr>
          <a:xfrm>
            <a:off x="8430775" y="3463238"/>
            <a:ext cx="311900" cy="314700"/>
            <a:chOff x="8571050" y="1873050"/>
            <a:chExt cx="311900" cy="314700"/>
          </a:xfrm>
        </p:grpSpPr>
        <p:sp>
          <p:nvSpPr>
            <p:cNvPr id="839" name="Google Shape;839;p55"/>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55"/>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p55"/>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2" name="Google Shape;842;p55"/>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3" name="Google Shape;843;p55"/>
          <p:cNvGrpSpPr/>
          <p:nvPr/>
        </p:nvGrpSpPr>
        <p:grpSpPr>
          <a:xfrm>
            <a:off x="1669875" y="4293263"/>
            <a:ext cx="311900" cy="314700"/>
            <a:chOff x="8571050" y="1873050"/>
            <a:chExt cx="311900" cy="314700"/>
          </a:xfrm>
        </p:grpSpPr>
        <p:sp>
          <p:nvSpPr>
            <p:cNvPr id="844" name="Google Shape;844;p55"/>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5" name="Google Shape;845;p55"/>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6" name="Google Shape;846;p55"/>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55"/>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8" name="Google Shape;848;p55"/>
          <p:cNvGrpSpPr/>
          <p:nvPr/>
        </p:nvGrpSpPr>
        <p:grpSpPr>
          <a:xfrm>
            <a:off x="1091475" y="1365275"/>
            <a:ext cx="730975" cy="238525"/>
            <a:chOff x="3798300" y="2287225"/>
            <a:chExt cx="730975" cy="238525"/>
          </a:xfrm>
        </p:grpSpPr>
        <p:sp>
          <p:nvSpPr>
            <p:cNvPr id="849" name="Google Shape;849;p55"/>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55"/>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51" name="Google Shape;851;p55"/>
          <p:cNvGrpSpPr/>
          <p:nvPr/>
        </p:nvGrpSpPr>
        <p:grpSpPr>
          <a:xfrm>
            <a:off x="6399800" y="482688"/>
            <a:ext cx="529900" cy="149350"/>
            <a:chOff x="3898800" y="2624300"/>
            <a:chExt cx="529900" cy="149350"/>
          </a:xfrm>
        </p:grpSpPr>
        <p:sp>
          <p:nvSpPr>
            <p:cNvPr id="852" name="Google Shape;852;p55"/>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55"/>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7">
    <p:spTree>
      <p:nvGrpSpPr>
        <p:cNvPr id="854" name="Shape 854"/>
        <p:cNvGrpSpPr/>
        <p:nvPr/>
      </p:nvGrpSpPr>
      <p:grpSpPr>
        <a:xfrm>
          <a:off x="0" y="0"/>
          <a:ext cx="0" cy="0"/>
          <a:chOff x="0" y="0"/>
          <a:chExt cx="0" cy="0"/>
        </a:xfrm>
      </p:grpSpPr>
      <p:sp>
        <p:nvSpPr>
          <p:cNvPr id="855" name="Google Shape;855;p56"/>
          <p:cNvSpPr txBox="1"/>
          <p:nvPr>
            <p:ph type="title"/>
          </p:nvPr>
        </p:nvSpPr>
        <p:spPr>
          <a:xfrm>
            <a:off x="713225" y="535525"/>
            <a:ext cx="1993800" cy="88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72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856" name="Google Shape;856;p56"/>
          <p:cNvSpPr txBox="1"/>
          <p:nvPr>
            <p:ph idx="1" type="subTitle"/>
          </p:nvPr>
        </p:nvSpPr>
        <p:spPr>
          <a:xfrm>
            <a:off x="823216" y="1423783"/>
            <a:ext cx="1773600" cy="814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857" name="Google Shape;857;p56"/>
          <p:cNvSpPr txBox="1"/>
          <p:nvPr>
            <p:ph idx="2" type="title"/>
          </p:nvPr>
        </p:nvSpPr>
        <p:spPr>
          <a:xfrm>
            <a:off x="3575100" y="1720259"/>
            <a:ext cx="1993800" cy="88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72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858" name="Google Shape;858;p56"/>
          <p:cNvSpPr txBox="1"/>
          <p:nvPr>
            <p:ph idx="3" type="subTitle"/>
          </p:nvPr>
        </p:nvSpPr>
        <p:spPr>
          <a:xfrm>
            <a:off x="3685091" y="2608566"/>
            <a:ext cx="1773600" cy="814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859" name="Google Shape;859;p56"/>
          <p:cNvSpPr txBox="1"/>
          <p:nvPr>
            <p:ph idx="4" type="title"/>
          </p:nvPr>
        </p:nvSpPr>
        <p:spPr>
          <a:xfrm>
            <a:off x="6436975" y="2905042"/>
            <a:ext cx="1993800" cy="88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72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860" name="Google Shape;860;p56"/>
          <p:cNvSpPr txBox="1"/>
          <p:nvPr>
            <p:ph idx="5" type="subTitle"/>
          </p:nvPr>
        </p:nvSpPr>
        <p:spPr>
          <a:xfrm>
            <a:off x="6546966" y="3793349"/>
            <a:ext cx="1773600" cy="814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grpSp>
        <p:nvGrpSpPr>
          <p:cNvPr id="861" name="Google Shape;861;p56"/>
          <p:cNvGrpSpPr/>
          <p:nvPr/>
        </p:nvGrpSpPr>
        <p:grpSpPr>
          <a:xfrm>
            <a:off x="95" y="25"/>
            <a:ext cx="9143969" cy="5143446"/>
            <a:chOff x="95" y="25"/>
            <a:chExt cx="9143969" cy="5143446"/>
          </a:xfrm>
        </p:grpSpPr>
        <p:sp>
          <p:nvSpPr>
            <p:cNvPr id="862" name="Google Shape;862;p56"/>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3" name="Google Shape;863;p56"/>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56"/>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56"/>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56"/>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56"/>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56"/>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56"/>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0" name="Google Shape;870;p56"/>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56"/>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2" name="Google Shape;872;p56"/>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56"/>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56"/>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56"/>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56"/>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56"/>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56"/>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56"/>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56"/>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56"/>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56"/>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56"/>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p56"/>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56"/>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56"/>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7" name="Google Shape;887;p56"/>
          <p:cNvSpPr/>
          <p:nvPr/>
        </p:nvSpPr>
        <p:spPr>
          <a:xfrm>
            <a:off x="5955525" y="47791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p56"/>
          <p:cNvSpPr/>
          <p:nvPr/>
        </p:nvSpPr>
        <p:spPr>
          <a:xfrm>
            <a:off x="3487500" y="47766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56"/>
          <p:cNvSpPr/>
          <p:nvPr/>
        </p:nvSpPr>
        <p:spPr>
          <a:xfrm>
            <a:off x="2525925" y="26318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p56"/>
          <p:cNvSpPr/>
          <p:nvPr/>
        </p:nvSpPr>
        <p:spPr>
          <a:xfrm>
            <a:off x="4697350" y="384235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1" name="Google Shape;891;p56"/>
          <p:cNvSpPr/>
          <p:nvPr/>
        </p:nvSpPr>
        <p:spPr>
          <a:xfrm>
            <a:off x="8671488" y="23039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2" name="Google Shape;892;p56"/>
          <p:cNvSpPr/>
          <p:nvPr/>
        </p:nvSpPr>
        <p:spPr>
          <a:xfrm>
            <a:off x="5458700" y="309088"/>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93" name="Google Shape;893;p56"/>
          <p:cNvGrpSpPr/>
          <p:nvPr/>
        </p:nvGrpSpPr>
        <p:grpSpPr>
          <a:xfrm>
            <a:off x="448300" y="2631900"/>
            <a:ext cx="311900" cy="314700"/>
            <a:chOff x="8571050" y="1873050"/>
            <a:chExt cx="311900" cy="314700"/>
          </a:xfrm>
        </p:grpSpPr>
        <p:sp>
          <p:nvSpPr>
            <p:cNvPr id="894" name="Google Shape;894;p56"/>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5" name="Google Shape;895;p56"/>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6" name="Google Shape;896;p56"/>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56"/>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98" name="Google Shape;898;p56"/>
          <p:cNvGrpSpPr/>
          <p:nvPr/>
        </p:nvGrpSpPr>
        <p:grpSpPr>
          <a:xfrm rot="-4179191">
            <a:off x="8432201" y="3341516"/>
            <a:ext cx="340423" cy="202574"/>
            <a:chOff x="3780075" y="2889150"/>
            <a:chExt cx="340425" cy="202575"/>
          </a:xfrm>
        </p:grpSpPr>
        <p:sp>
          <p:nvSpPr>
            <p:cNvPr id="899" name="Google Shape;899;p56"/>
            <p:cNvSpPr/>
            <p:nvPr/>
          </p:nvSpPr>
          <p:spPr>
            <a:xfrm>
              <a:off x="3826225" y="2907725"/>
              <a:ext cx="294275" cy="184000"/>
            </a:xfrm>
            <a:custGeom>
              <a:rect b="b" l="l" r="r" t="t"/>
              <a:pathLst>
                <a:path extrusionOk="0" h="7360" w="11771">
                  <a:moveTo>
                    <a:pt x="551" y="1"/>
                  </a:moveTo>
                  <a:cubicBezTo>
                    <a:pt x="326" y="1"/>
                    <a:pt x="101" y="143"/>
                    <a:pt x="68" y="426"/>
                  </a:cubicBezTo>
                  <a:cubicBezTo>
                    <a:pt x="1" y="2194"/>
                    <a:pt x="435" y="3962"/>
                    <a:pt x="1302" y="5530"/>
                  </a:cubicBezTo>
                  <a:cubicBezTo>
                    <a:pt x="2059" y="6773"/>
                    <a:pt x="3188" y="7360"/>
                    <a:pt x="4513" y="7360"/>
                  </a:cubicBezTo>
                  <a:cubicBezTo>
                    <a:pt x="4822" y="7360"/>
                    <a:pt x="5143" y="7328"/>
                    <a:pt x="5472" y="7264"/>
                  </a:cubicBezTo>
                  <a:cubicBezTo>
                    <a:pt x="8474" y="6631"/>
                    <a:pt x="10875" y="4362"/>
                    <a:pt x="11709" y="1393"/>
                  </a:cubicBezTo>
                  <a:cubicBezTo>
                    <a:pt x="11770" y="1048"/>
                    <a:pt x="11497" y="826"/>
                    <a:pt x="11229" y="826"/>
                  </a:cubicBezTo>
                  <a:cubicBezTo>
                    <a:pt x="11057" y="826"/>
                    <a:pt x="10887" y="918"/>
                    <a:pt x="10809" y="1127"/>
                  </a:cubicBezTo>
                  <a:cubicBezTo>
                    <a:pt x="10108" y="3595"/>
                    <a:pt x="8173" y="5563"/>
                    <a:pt x="5705" y="6264"/>
                  </a:cubicBezTo>
                  <a:cubicBezTo>
                    <a:pt x="5338" y="6380"/>
                    <a:pt x="4963" y="6439"/>
                    <a:pt x="4588" y="6439"/>
                  </a:cubicBezTo>
                  <a:cubicBezTo>
                    <a:pt x="4212" y="6439"/>
                    <a:pt x="3837" y="6380"/>
                    <a:pt x="3470" y="6264"/>
                  </a:cubicBezTo>
                  <a:cubicBezTo>
                    <a:pt x="2836" y="5997"/>
                    <a:pt x="2336" y="5530"/>
                    <a:pt x="2036" y="4929"/>
                  </a:cubicBezTo>
                  <a:cubicBezTo>
                    <a:pt x="1302" y="3528"/>
                    <a:pt x="968" y="1994"/>
                    <a:pt x="1035" y="426"/>
                  </a:cubicBezTo>
                  <a:cubicBezTo>
                    <a:pt x="1002" y="143"/>
                    <a:pt x="777" y="1"/>
                    <a:pt x="5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56"/>
            <p:cNvSpPr/>
            <p:nvPr/>
          </p:nvSpPr>
          <p:spPr>
            <a:xfrm>
              <a:off x="3780075" y="2889150"/>
              <a:ext cx="132075" cy="76975"/>
            </a:xfrm>
            <a:custGeom>
              <a:rect b="b" l="l" r="r" t="t"/>
              <a:pathLst>
                <a:path extrusionOk="0" h="3079" w="5283">
                  <a:moveTo>
                    <a:pt x="2227" y="0"/>
                  </a:moveTo>
                  <a:cubicBezTo>
                    <a:pt x="1662" y="0"/>
                    <a:pt x="1372" y="515"/>
                    <a:pt x="1113" y="936"/>
                  </a:cubicBezTo>
                  <a:cubicBezTo>
                    <a:pt x="846" y="1369"/>
                    <a:pt x="513" y="1903"/>
                    <a:pt x="212" y="2403"/>
                  </a:cubicBezTo>
                  <a:cubicBezTo>
                    <a:pt x="1" y="2733"/>
                    <a:pt x="320" y="3078"/>
                    <a:pt x="643" y="3078"/>
                  </a:cubicBezTo>
                  <a:cubicBezTo>
                    <a:pt x="779" y="3078"/>
                    <a:pt x="915" y="3018"/>
                    <a:pt x="1013" y="2870"/>
                  </a:cubicBezTo>
                  <a:cubicBezTo>
                    <a:pt x="1280" y="2470"/>
                    <a:pt x="1513" y="2070"/>
                    <a:pt x="1747" y="1669"/>
                  </a:cubicBezTo>
                  <a:cubicBezTo>
                    <a:pt x="1880" y="1503"/>
                    <a:pt x="1980" y="1303"/>
                    <a:pt x="2114" y="1102"/>
                  </a:cubicBezTo>
                  <a:cubicBezTo>
                    <a:pt x="2147" y="1069"/>
                    <a:pt x="2214" y="936"/>
                    <a:pt x="2281" y="936"/>
                  </a:cubicBezTo>
                  <a:cubicBezTo>
                    <a:pt x="2414" y="936"/>
                    <a:pt x="2614" y="1136"/>
                    <a:pt x="2714" y="1236"/>
                  </a:cubicBezTo>
                  <a:lnTo>
                    <a:pt x="3281" y="1669"/>
                  </a:lnTo>
                  <a:lnTo>
                    <a:pt x="4449" y="2603"/>
                  </a:lnTo>
                  <a:cubicBezTo>
                    <a:pt x="4549" y="2687"/>
                    <a:pt x="4666" y="2729"/>
                    <a:pt x="4782" y="2729"/>
                  </a:cubicBezTo>
                  <a:cubicBezTo>
                    <a:pt x="4899" y="2729"/>
                    <a:pt x="5016" y="2687"/>
                    <a:pt x="5116" y="2603"/>
                  </a:cubicBezTo>
                  <a:cubicBezTo>
                    <a:pt x="5283" y="2403"/>
                    <a:pt x="5283" y="2103"/>
                    <a:pt x="5116" y="1936"/>
                  </a:cubicBezTo>
                  <a:lnTo>
                    <a:pt x="3748" y="836"/>
                  </a:lnTo>
                  <a:cubicBezTo>
                    <a:pt x="3348" y="502"/>
                    <a:pt x="2848" y="2"/>
                    <a:pt x="2281" y="2"/>
                  </a:cubicBezTo>
                  <a:cubicBezTo>
                    <a:pt x="2263" y="1"/>
                    <a:pt x="2245" y="0"/>
                    <a:pt x="222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01" name="Google Shape;901;p56"/>
          <p:cNvGrpSpPr/>
          <p:nvPr/>
        </p:nvGrpSpPr>
        <p:grpSpPr>
          <a:xfrm flipH="1" rot="8795091">
            <a:off x="3599229" y="824440"/>
            <a:ext cx="288974" cy="174350"/>
            <a:chOff x="4177750" y="2899175"/>
            <a:chExt cx="288975" cy="174350"/>
          </a:xfrm>
        </p:grpSpPr>
        <p:sp>
          <p:nvSpPr>
            <p:cNvPr id="902" name="Google Shape;902;p56"/>
            <p:cNvSpPr/>
            <p:nvPr/>
          </p:nvSpPr>
          <p:spPr>
            <a:xfrm>
              <a:off x="4177750" y="2920450"/>
              <a:ext cx="250650" cy="153075"/>
            </a:xfrm>
            <a:custGeom>
              <a:rect b="b" l="l" r="r" t="t"/>
              <a:pathLst>
                <a:path extrusionOk="0" h="6123" w="10026">
                  <a:moveTo>
                    <a:pt x="626" y="0"/>
                  </a:moveTo>
                  <a:cubicBezTo>
                    <a:pt x="321" y="0"/>
                    <a:pt x="0" y="351"/>
                    <a:pt x="183" y="718"/>
                  </a:cubicBezTo>
                  <a:cubicBezTo>
                    <a:pt x="1174" y="2864"/>
                    <a:pt x="2361" y="6123"/>
                    <a:pt x="5266" y="6123"/>
                  </a:cubicBezTo>
                  <a:cubicBezTo>
                    <a:pt x="5295" y="6123"/>
                    <a:pt x="5324" y="6122"/>
                    <a:pt x="5354" y="6122"/>
                  </a:cubicBezTo>
                  <a:cubicBezTo>
                    <a:pt x="8289" y="6055"/>
                    <a:pt x="9223" y="2853"/>
                    <a:pt x="9924" y="584"/>
                  </a:cubicBezTo>
                  <a:cubicBezTo>
                    <a:pt x="10026" y="237"/>
                    <a:pt x="9728" y="3"/>
                    <a:pt x="9444" y="3"/>
                  </a:cubicBezTo>
                  <a:cubicBezTo>
                    <a:pt x="9263" y="3"/>
                    <a:pt x="9088" y="97"/>
                    <a:pt x="9023" y="317"/>
                  </a:cubicBezTo>
                  <a:cubicBezTo>
                    <a:pt x="8656" y="1485"/>
                    <a:pt x="8356" y="2686"/>
                    <a:pt x="7689" y="3653"/>
                  </a:cubicBezTo>
                  <a:cubicBezTo>
                    <a:pt x="7122" y="4487"/>
                    <a:pt x="6221" y="5188"/>
                    <a:pt x="5187" y="5188"/>
                  </a:cubicBezTo>
                  <a:cubicBezTo>
                    <a:pt x="2785" y="5121"/>
                    <a:pt x="1785" y="2019"/>
                    <a:pt x="984" y="251"/>
                  </a:cubicBezTo>
                  <a:cubicBezTo>
                    <a:pt x="900" y="73"/>
                    <a:pt x="765" y="0"/>
                    <a:pt x="6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56"/>
            <p:cNvSpPr/>
            <p:nvPr/>
          </p:nvSpPr>
          <p:spPr>
            <a:xfrm>
              <a:off x="4342725" y="2899175"/>
              <a:ext cx="124000" cy="79875"/>
            </a:xfrm>
            <a:custGeom>
              <a:rect b="b" l="l" r="r" t="t"/>
              <a:pathLst>
                <a:path extrusionOk="0" h="3195" w="4960">
                  <a:moveTo>
                    <a:pt x="2291" y="902"/>
                  </a:moveTo>
                  <a:lnTo>
                    <a:pt x="2291" y="902"/>
                  </a:lnTo>
                  <a:cubicBezTo>
                    <a:pt x="2291" y="902"/>
                    <a:pt x="2302" y="913"/>
                    <a:pt x="2315" y="928"/>
                  </a:cubicBezTo>
                  <a:lnTo>
                    <a:pt x="2315" y="928"/>
                  </a:lnTo>
                  <a:cubicBezTo>
                    <a:pt x="2302" y="923"/>
                    <a:pt x="2291" y="915"/>
                    <a:pt x="2291" y="902"/>
                  </a:cubicBezTo>
                  <a:close/>
                  <a:moveTo>
                    <a:pt x="2391" y="1"/>
                  </a:moveTo>
                  <a:cubicBezTo>
                    <a:pt x="2157" y="1"/>
                    <a:pt x="1924" y="68"/>
                    <a:pt x="1724" y="201"/>
                  </a:cubicBezTo>
                  <a:lnTo>
                    <a:pt x="523" y="835"/>
                  </a:lnTo>
                  <a:cubicBezTo>
                    <a:pt x="1" y="1082"/>
                    <a:pt x="271" y="1736"/>
                    <a:pt x="699" y="1736"/>
                  </a:cubicBezTo>
                  <a:cubicBezTo>
                    <a:pt x="790" y="1736"/>
                    <a:pt x="890" y="1706"/>
                    <a:pt x="990" y="1635"/>
                  </a:cubicBezTo>
                  <a:lnTo>
                    <a:pt x="2024" y="1102"/>
                  </a:lnTo>
                  <a:lnTo>
                    <a:pt x="2257" y="1002"/>
                  </a:lnTo>
                  <a:cubicBezTo>
                    <a:pt x="2276" y="1002"/>
                    <a:pt x="2316" y="981"/>
                    <a:pt x="2341" y="962"/>
                  </a:cubicBezTo>
                  <a:lnTo>
                    <a:pt x="2341" y="962"/>
                  </a:lnTo>
                  <a:cubicBezTo>
                    <a:pt x="2350" y="977"/>
                    <a:pt x="2357" y="991"/>
                    <a:pt x="2357" y="1002"/>
                  </a:cubicBezTo>
                  <a:lnTo>
                    <a:pt x="2558" y="1235"/>
                  </a:lnTo>
                  <a:lnTo>
                    <a:pt x="4125" y="3070"/>
                  </a:lnTo>
                  <a:cubicBezTo>
                    <a:pt x="4209" y="3153"/>
                    <a:pt x="4325" y="3195"/>
                    <a:pt x="4446" y="3195"/>
                  </a:cubicBezTo>
                  <a:cubicBezTo>
                    <a:pt x="4567" y="3195"/>
                    <a:pt x="4692" y="3153"/>
                    <a:pt x="4792" y="3070"/>
                  </a:cubicBezTo>
                  <a:cubicBezTo>
                    <a:pt x="4959" y="2870"/>
                    <a:pt x="4959" y="2569"/>
                    <a:pt x="4792" y="2403"/>
                  </a:cubicBezTo>
                  <a:cubicBezTo>
                    <a:pt x="4192" y="1702"/>
                    <a:pt x="3592" y="1002"/>
                    <a:pt x="2991" y="301"/>
                  </a:cubicBezTo>
                  <a:cubicBezTo>
                    <a:pt x="2858" y="134"/>
                    <a:pt x="2624" y="1"/>
                    <a:pt x="23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7_1">
    <p:spTree>
      <p:nvGrpSpPr>
        <p:cNvPr id="904" name="Shape 904"/>
        <p:cNvGrpSpPr/>
        <p:nvPr/>
      </p:nvGrpSpPr>
      <p:grpSpPr>
        <a:xfrm>
          <a:off x="0" y="0"/>
          <a:ext cx="0" cy="0"/>
          <a:chOff x="0" y="0"/>
          <a:chExt cx="0" cy="0"/>
        </a:xfrm>
      </p:grpSpPr>
      <p:grpSp>
        <p:nvGrpSpPr>
          <p:cNvPr id="905" name="Google Shape;905;p57"/>
          <p:cNvGrpSpPr/>
          <p:nvPr/>
        </p:nvGrpSpPr>
        <p:grpSpPr>
          <a:xfrm>
            <a:off x="95" y="25"/>
            <a:ext cx="9143969" cy="5143446"/>
            <a:chOff x="95" y="25"/>
            <a:chExt cx="9143969" cy="5143446"/>
          </a:xfrm>
        </p:grpSpPr>
        <p:sp>
          <p:nvSpPr>
            <p:cNvPr id="906" name="Google Shape;906;p57"/>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57"/>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57"/>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9" name="Google Shape;909;p57"/>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57"/>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57"/>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57"/>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3" name="Google Shape;913;p57"/>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57"/>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5" name="Google Shape;915;p57"/>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6" name="Google Shape;916;p57"/>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p57"/>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57"/>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9" name="Google Shape;919;p57"/>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0" name="Google Shape;920;p57"/>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57"/>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57"/>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57"/>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57"/>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5" name="Google Shape;925;p57"/>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57"/>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p57"/>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p57"/>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57"/>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0" name="Google Shape;930;p57"/>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31" name="Google Shape;931;p57"/>
          <p:cNvSpPr txBox="1"/>
          <p:nvPr>
            <p:ph type="title"/>
          </p:nvPr>
        </p:nvSpPr>
        <p:spPr>
          <a:xfrm>
            <a:off x="713225" y="1402251"/>
            <a:ext cx="19293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35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932" name="Google Shape;932;p57"/>
          <p:cNvSpPr txBox="1"/>
          <p:nvPr>
            <p:ph idx="1" type="subTitle"/>
          </p:nvPr>
        </p:nvSpPr>
        <p:spPr>
          <a:xfrm>
            <a:off x="934775" y="3430346"/>
            <a:ext cx="1486200" cy="892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33" name="Google Shape;933;p57"/>
          <p:cNvSpPr txBox="1"/>
          <p:nvPr>
            <p:ph idx="2" type="title"/>
          </p:nvPr>
        </p:nvSpPr>
        <p:spPr>
          <a:xfrm>
            <a:off x="2642600" y="1402251"/>
            <a:ext cx="19293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35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934" name="Google Shape;934;p57"/>
          <p:cNvSpPr txBox="1"/>
          <p:nvPr>
            <p:ph idx="3" type="subTitle"/>
          </p:nvPr>
        </p:nvSpPr>
        <p:spPr>
          <a:xfrm>
            <a:off x="2864150" y="3430348"/>
            <a:ext cx="1486200" cy="892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35" name="Google Shape;935;p57"/>
          <p:cNvSpPr txBox="1"/>
          <p:nvPr>
            <p:ph idx="4" type="title"/>
          </p:nvPr>
        </p:nvSpPr>
        <p:spPr>
          <a:xfrm>
            <a:off x="4571975" y="1402251"/>
            <a:ext cx="19293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35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936" name="Google Shape;936;p57"/>
          <p:cNvSpPr txBox="1"/>
          <p:nvPr>
            <p:ph idx="5" type="subTitle"/>
          </p:nvPr>
        </p:nvSpPr>
        <p:spPr>
          <a:xfrm>
            <a:off x="4793525" y="3430346"/>
            <a:ext cx="1486200" cy="892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37" name="Google Shape;937;p57"/>
          <p:cNvSpPr txBox="1"/>
          <p:nvPr>
            <p:ph idx="6"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938" name="Google Shape;938;p57"/>
          <p:cNvSpPr txBox="1"/>
          <p:nvPr>
            <p:ph idx="7" type="title"/>
          </p:nvPr>
        </p:nvSpPr>
        <p:spPr>
          <a:xfrm>
            <a:off x="934775" y="3027526"/>
            <a:ext cx="1486200" cy="386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atin typeface="Delius Swash Caps"/>
                <a:ea typeface="Delius Swash Caps"/>
                <a:cs typeface="Delius Swash Caps"/>
                <a:sym typeface="Delius Swash Caps"/>
              </a:defRPr>
            </a:lvl2pPr>
            <a:lvl3pPr lvl="2" algn="ctr">
              <a:lnSpc>
                <a:spcPct val="100000"/>
              </a:lnSpc>
              <a:spcBef>
                <a:spcPts val="0"/>
              </a:spcBef>
              <a:spcAft>
                <a:spcPts val="0"/>
              </a:spcAft>
              <a:buSzPts val="4300"/>
              <a:buNone/>
              <a:defRPr>
                <a:latin typeface="Delius Swash Caps"/>
                <a:ea typeface="Delius Swash Caps"/>
                <a:cs typeface="Delius Swash Caps"/>
                <a:sym typeface="Delius Swash Caps"/>
              </a:defRPr>
            </a:lvl3pPr>
            <a:lvl4pPr lvl="3" algn="ctr">
              <a:lnSpc>
                <a:spcPct val="100000"/>
              </a:lnSpc>
              <a:spcBef>
                <a:spcPts val="0"/>
              </a:spcBef>
              <a:spcAft>
                <a:spcPts val="0"/>
              </a:spcAft>
              <a:buSzPts val="4300"/>
              <a:buNone/>
              <a:defRPr>
                <a:latin typeface="Delius Swash Caps"/>
                <a:ea typeface="Delius Swash Caps"/>
                <a:cs typeface="Delius Swash Caps"/>
                <a:sym typeface="Delius Swash Caps"/>
              </a:defRPr>
            </a:lvl4pPr>
            <a:lvl5pPr lvl="4" algn="ctr">
              <a:lnSpc>
                <a:spcPct val="100000"/>
              </a:lnSpc>
              <a:spcBef>
                <a:spcPts val="0"/>
              </a:spcBef>
              <a:spcAft>
                <a:spcPts val="0"/>
              </a:spcAft>
              <a:buSzPts val="4300"/>
              <a:buNone/>
              <a:defRPr>
                <a:latin typeface="Delius Swash Caps"/>
                <a:ea typeface="Delius Swash Caps"/>
                <a:cs typeface="Delius Swash Caps"/>
                <a:sym typeface="Delius Swash Caps"/>
              </a:defRPr>
            </a:lvl5pPr>
            <a:lvl6pPr lvl="5" algn="ctr">
              <a:lnSpc>
                <a:spcPct val="100000"/>
              </a:lnSpc>
              <a:spcBef>
                <a:spcPts val="0"/>
              </a:spcBef>
              <a:spcAft>
                <a:spcPts val="0"/>
              </a:spcAft>
              <a:buSzPts val="4300"/>
              <a:buNone/>
              <a:defRPr>
                <a:latin typeface="Delius Swash Caps"/>
                <a:ea typeface="Delius Swash Caps"/>
                <a:cs typeface="Delius Swash Caps"/>
                <a:sym typeface="Delius Swash Caps"/>
              </a:defRPr>
            </a:lvl6pPr>
            <a:lvl7pPr lvl="6" algn="ctr">
              <a:lnSpc>
                <a:spcPct val="100000"/>
              </a:lnSpc>
              <a:spcBef>
                <a:spcPts val="0"/>
              </a:spcBef>
              <a:spcAft>
                <a:spcPts val="0"/>
              </a:spcAft>
              <a:buSzPts val="4300"/>
              <a:buNone/>
              <a:defRPr>
                <a:latin typeface="Delius Swash Caps"/>
                <a:ea typeface="Delius Swash Caps"/>
                <a:cs typeface="Delius Swash Caps"/>
                <a:sym typeface="Delius Swash Caps"/>
              </a:defRPr>
            </a:lvl7pPr>
            <a:lvl8pPr lvl="7" algn="ctr">
              <a:lnSpc>
                <a:spcPct val="100000"/>
              </a:lnSpc>
              <a:spcBef>
                <a:spcPts val="0"/>
              </a:spcBef>
              <a:spcAft>
                <a:spcPts val="0"/>
              </a:spcAft>
              <a:buSzPts val="4300"/>
              <a:buNone/>
              <a:defRPr>
                <a:latin typeface="Delius Swash Caps"/>
                <a:ea typeface="Delius Swash Caps"/>
                <a:cs typeface="Delius Swash Caps"/>
                <a:sym typeface="Delius Swash Caps"/>
              </a:defRPr>
            </a:lvl8pPr>
            <a:lvl9pPr lvl="8" algn="ctr">
              <a:lnSpc>
                <a:spcPct val="100000"/>
              </a:lnSpc>
              <a:spcBef>
                <a:spcPts val="0"/>
              </a:spcBef>
              <a:spcAft>
                <a:spcPts val="0"/>
              </a:spcAft>
              <a:buSzPts val="4300"/>
              <a:buNone/>
              <a:defRPr>
                <a:latin typeface="Delius Swash Caps"/>
                <a:ea typeface="Delius Swash Caps"/>
                <a:cs typeface="Delius Swash Caps"/>
                <a:sym typeface="Delius Swash Caps"/>
              </a:defRPr>
            </a:lvl9pPr>
          </a:lstStyle>
          <a:p/>
        </p:txBody>
      </p:sp>
      <p:sp>
        <p:nvSpPr>
          <p:cNvPr id="939" name="Google Shape;939;p57"/>
          <p:cNvSpPr txBox="1"/>
          <p:nvPr>
            <p:ph idx="8" type="title"/>
          </p:nvPr>
        </p:nvSpPr>
        <p:spPr>
          <a:xfrm>
            <a:off x="2864150" y="3027526"/>
            <a:ext cx="1486200" cy="386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atin typeface="Delius Swash Caps"/>
                <a:ea typeface="Delius Swash Caps"/>
                <a:cs typeface="Delius Swash Caps"/>
                <a:sym typeface="Delius Swash Caps"/>
              </a:defRPr>
            </a:lvl2pPr>
            <a:lvl3pPr lvl="2" algn="ctr">
              <a:lnSpc>
                <a:spcPct val="100000"/>
              </a:lnSpc>
              <a:spcBef>
                <a:spcPts val="0"/>
              </a:spcBef>
              <a:spcAft>
                <a:spcPts val="0"/>
              </a:spcAft>
              <a:buSzPts val="4300"/>
              <a:buNone/>
              <a:defRPr>
                <a:latin typeface="Delius Swash Caps"/>
                <a:ea typeface="Delius Swash Caps"/>
                <a:cs typeface="Delius Swash Caps"/>
                <a:sym typeface="Delius Swash Caps"/>
              </a:defRPr>
            </a:lvl3pPr>
            <a:lvl4pPr lvl="3" algn="ctr">
              <a:lnSpc>
                <a:spcPct val="100000"/>
              </a:lnSpc>
              <a:spcBef>
                <a:spcPts val="0"/>
              </a:spcBef>
              <a:spcAft>
                <a:spcPts val="0"/>
              </a:spcAft>
              <a:buSzPts val="4300"/>
              <a:buNone/>
              <a:defRPr>
                <a:latin typeface="Delius Swash Caps"/>
                <a:ea typeface="Delius Swash Caps"/>
                <a:cs typeface="Delius Swash Caps"/>
                <a:sym typeface="Delius Swash Caps"/>
              </a:defRPr>
            </a:lvl4pPr>
            <a:lvl5pPr lvl="4" algn="ctr">
              <a:lnSpc>
                <a:spcPct val="100000"/>
              </a:lnSpc>
              <a:spcBef>
                <a:spcPts val="0"/>
              </a:spcBef>
              <a:spcAft>
                <a:spcPts val="0"/>
              </a:spcAft>
              <a:buSzPts val="4300"/>
              <a:buNone/>
              <a:defRPr>
                <a:latin typeface="Delius Swash Caps"/>
                <a:ea typeface="Delius Swash Caps"/>
                <a:cs typeface="Delius Swash Caps"/>
                <a:sym typeface="Delius Swash Caps"/>
              </a:defRPr>
            </a:lvl5pPr>
            <a:lvl6pPr lvl="5" algn="ctr">
              <a:lnSpc>
                <a:spcPct val="100000"/>
              </a:lnSpc>
              <a:spcBef>
                <a:spcPts val="0"/>
              </a:spcBef>
              <a:spcAft>
                <a:spcPts val="0"/>
              </a:spcAft>
              <a:buSzPts val="4300"/>
              <a:buNone/>
              <a:defRPr>
                <a:latin typeface="Delius Swash Caps"/>
                <a:ea typeface="Delius Swash Caps"/>
                <a:cs typeface="Delius Swash Caps"/>
                <a:sym typeface="Delius Swash Caps"/>
              </a:defRPr>
            </a:lvl6pPr>
            <a:lvl7pPr lvl="6" algn="ctr">
              <a:lnSpc>
                <a:spcPct val="100000"/>
              </a:lnSpc>
              <a:spcBef>
                <a:spcPts val="0"/>
              </a:spcBef>
              <a:spcAft>
                <a:spcPts val="0"/>
              </a:spcAft>
              <a:buSzPts val="4300"/>
              <a:buNone/>
              <a:defRPr>
                <a:latin typeface="Delius Swash Caps"/>
                <a:ea typeface="Delius Swash Caps"/>
                <a:cs typeface="Delius Swash Caps"/>
                <a:sym typeface="Delius Swash Caps"/>
              </a:defRPr>
            </a:lvl7pPr>
            <a:lvl8pPr lvl="7" algn="ctr">
              <a:lnSpc>
                <a:spcPct val="100000"/>
              </a:lnSpc>
              <a:spcBef>
                <a:spcPts val="0"/>
              </a:spcBef>
              <a:spcAft>
                <a:spcPts val="0"/>
              </a:spcAft>
              <a:buSzPts val="4300"/>
              <a:buNone/>
              <a:defRPr>
                <a:latin typeface="Delius Swash Caps"/>
                <a:ea typeface="Delius Swash Caps"/>
                <a:cs typeface="Delius Swash Caps"/>
                <a:sym typeface="Delius Swash Caps"/>
              </a:defRPr>
            </a:lvl8pPr>
            <a:lvl9pPr lvl="8" algn="ctr">
              <a:lnSpc>
                <a:spcPct val="100000"/>
              </a:lnSpc>
              <a:spcBef>
                <a:spcPts val="0"/>
              </a:spcBef>
              <a:spcAft>
                <a:spcPts val="0"/>
              </a:spcAft>
              <a:buSzPts val="4300"/>
              <a:buNone/>
              <a:defRPr>
                <a:latin typeface="Delius Swash Caps"/>
                <a:ea typeface="Delius Swash Caps"/>
                <a:cs typeface="Delius Swash Caps"/>
                <a:sym typeface="Delius Swash Caps"/>
              </a:defRPr>
            </a:lvl9pPr>
          </a:lstStyle>
          <a:p/>
        </p:txBody>
      </p:sp>
      <p:sp>
        <p:nvSpPr>
          <p:cNvPr id="940" name="Google Shape;940;p57"/>
          <p:cNvSpPr txBox="1"/>
          <p:nvPr>
            <p:ph idx="9" type="title"/>
          </p:nvPr>
        </p:nvSpPr>
        <p:spPr>
          <a:xfrm>
            <a:off x="4793525" y="3027526"/>
            <a:ext cx="1486200" cy="386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atin typeface="Delius Swash Caps"/>
                <a:ea typeface="Delius Swash Caps"/>
                <a:cs typeface="Delius Swash Caps"/>
                <a:sym typeface="Delius Swash Caps"/>
              </a:defRPr>
            </a:lvl2pPr>
            <a:lvl3pPr lvl="2" algn="ctr">
              <a:lnSpc>
                <a:spcPct val="100000"/>
              </a:lnSpc>
              <a:spcBef>
                <a:spcPts val="0"/>
              </a:spcBef>
              <a:spcAft>
                <a:spcPts val="0"/>
              </a:spcAft>
              <a:buSzPts val="4300"/>
              <a:buNone/>
              <a:defRPr>
                <a:latin typeface="Delius Swash Caps"/>
                <a:ea typeface="Delius Swash Caps"/>
                <a:cs typeface="Delius Swash Caps"/>
                <a:sym typeface="Delius Swash Caps"/>
              </a:defRPr>
            </a:lvl3pPr>
            <a:lvl4pPr lvl="3" algn="ctr">
              <a:lnSpc>
                <a:spcPct val="100000"/>
              </a:lnSpc>
              <a:spcBef>
                <a:spcPts val="0"/>
              </a:spcBef>
              <a:spcAft>
                <a:spcPts val="0"/>
              </a:spcAft>
              <a:buSzPts val="4300"/>
              <a:buNone/>
              <a:defRPr>
                <a:latin typeface="Delius Swash Caps"/>
                <a:ea typeface="Delius Swash Caps"/>
                <a:cs typeface="Delius Swash Caps"/>
                <a:sym typeface="Delius Swash Caps"/>
              </a:defRPr>
            </a:lvl4pPr>
            <a:lvl5pPr lvl="4" algn="ctr">
              <a:lnSpc>
                <a:spcPct val="100000"/>
              </a:lnSpc>
              <a:spcBef>
                <a:spcPts val="0"/>
              </a:spcBef>
              <a:spcAft>
                <a:spcPts val="0"/>
              </a:spcAft>
              <a:buSzPts val="4300"/>
              <a:buNone/>
              <a:defRPr>
                <a:latin typeface="Delius Swash Caps"/>
                <a:ea typeface="Delius Swash Caps"/>
                <a:cs typeface="Delius Swash Caps"/>
                <a:sym typeface="Delius Swash Caps"/>
              </a:defRPr>
            </a:lvl5pPr>
            <a:lvl6pPr lvl="5" algn="ctr">
              <a:lnSpc>
                <a:spcPct val="100000"/>
              </a:lnSpc>
              <a:spcBef>
                <a:spcPts val="0"/>
              </a:spcBef>
              <a:spcAft>
                <a:spcPts val="0"/>
              </a:spcAft>
              <a:buSzPts val="4300"/>
              <a:buNone/>
              <a:defRPr>
                <a:latin typeface="Delius Swash Caps"/>
                <a:ea typeface="Delius Swash Caps"/>
                <a:cs typeface="Delius Swash Caps"/>
                <a:sym typeface="Delius Swash Caps"/>
              </a:defRPr>
            </a:lvl6pPr>
            <a:lvl7pPr lvl="6" algn="ctr">
              <a:lnSpc>
                <a:spcPct val="100000"/>
              </a:lnSpc>
              <a:spcBef>
                <a:spcPts val="0"/>
              </a:spcBef>
              <a:spcAft>
                <a:spcPts val="0"/>
              </a:spcAft>
              <a:buSzPts val="4300"/>
              <a:buNone/>
              <a:defRPr>
                <a:latin typeface="Delius Swash Caps"/>
                <a:ea typeface="Delius Swash Caps"/>
                <a:cs typeface="Delius Swash Caps"/>
                <a:sym typeface="Delius Swash Caps"/>
              </a:defRPr>
            </a:lvl7pPr>
            <a:lvl8pPr lvl="7" algn="ctr">
              <a:lnSpc>
                <a:spcPct val="100000"/>
              </a:lnSpc>
              <a:spcBef>
                <a:spcPts val="0"/>
              </a:spcBef>
              <a:spcAft>
                <a:spcPts val="0"/>
              </a:spcAft>
              <a:buSzPts val="4300"/>
              <a:buNone/>
              <a:defRPr>
                <a:latin typeface="Delius Swash Caps"/>
                <a:ea typeface="Delius Swash Caps"/>
                <a:cs typeface="Delius Swash Caps"/>
                <a:sym typeface="Delius Swash Caps"/>
              </a:defRPr>
            </a:lvl8pPr>
            <a:lvl9pPr lvl="8" algn="ctr">
              <a:lnSpc>
                <a:spcPct val="100000"/>
              </a:lnSpc>
              <a:spcBef>
                <a:spcPts val="0"/>
              </a:spcBef>
              <a:spcAft>
                <a:spcPts val="0"/>
              </a:spcAft>
              <a:buSzPts val="4300"/>
              <a:buNone/>
              <a:defRPr>
                <a:latin typeface="Delius Swash Caps"/>
                <a:ea typeface="Delius Swash Caps"/>
                <a:cs typeface="Delius Swash Caps"/>
                <a:sym typeface="Delius Swash Caps"/>
              </a:defRPr>
            </a:lvl9pPr>
          </a:lstStyle>
          <a:p/>
        </p:txBody>
      </p:sp>
      <p:sp>
        <p:nvSpPr>
          <p:cNvPr id="941" name="Google Shape;941;p57"/>
          <p:cNvSpPr txBox="1"/>
          <p:nvPr>
            <p:ph idx="13" type="title"/>
          </p:nvPr>
        </p:nvSpPr>
        <p:spPr>
          <a:xfrm>
            <a:off x="6501275" y="1402251"/>
            <a:ext cx="19293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35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942" name="Google Shape;942;p57"/>
          <p:cNvSpPr txBox="1"/>
          <p:nvPr>
            <p:ph idx="14" type="subTitle"/>
          </p:nvPr>
        </p:nvSpPr>
        <p:spPr>
          <a:xfrm>
            <a:off x="6722825" y="3430346"/>
            <a:ext cx="1486200" cy="892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43" name="Google Shape;943;p57"/>
          <p:cNvSpPr txBox="1"/>
          <p:nvPr>
            <p:ph idx="15" type="title"/>
          </p:nvPr>
        </p:nvSpPr>
        <p:spPr>
          <a:xfrm>
            <a:off x="6722825" y="3027526"/>
            <a:ext cx="1486200" cy="386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atin typeface="Delius Swash Caps"/>
                <a:ea typeface="Delius Swash Caps"/>
                <a:cs typeface="Delius Swash Caps"/>
                <a:sym typeface="Delius Swash Caps"/>
              </a:defRPr>
            </a:lvl2pPr>
            <a:lvl3pPr lvl="2" algn="ctr">
              <a:lnSpc>
                <a:spcPct val="100000"/>
              </a:lnSpc>
              <a:spcBef>
                <a:spcPts val="0"/>
              </a:spcBef>
              <a:spcAft>
                <a:spcPts val="0"/>
              </a:spcAft>
              <a:buSzPts val="4300"/>
              <a:buNone/>
              <a:defRPr>
                <a:latin typeface="Delius Swash Caps"/>
                <a:ea typeface="Delius Swash Caps"/>
                <a:cs typeface="Delius Swash Caps"/>
                <a:sym typeface="Delius Swash Caps"/>
              </a:defRPr>
            </a:lvl3pPr>
            <a:lvl4pPr lvl="3" algn="ctr">
              <a:lnSpc>
                <a:spcPct val="100000"/>
              </a:lnSpc>
              <a:spcBef>
                <a:spcPts val="0"/>
              </a:spcBef>
              <a:spcAft>
                <a:spcPts val="0"/>
              </a:spcAft>
              <a:buSzPts val="4300"/>
              <a:buNone/>
              <a:defRPr>
                <a:latin typeface="Delius Swash Caps"/>
                <a:ea typeface="Delius Swash Caps"/>
                <a:cs typeface="Delius Swash Caps"/>
                <a:sym typeface="Delius Swash Caps"/>
              </a:defRPr>
            </a:lvl4pPr>
            <a:lvl5pPr lvl="4" algn="ctr">
              <a:lnSpc>
                <a:spcPct val="100000"/>
              </a:lnSpc>
              <a:spcBef>
                <a:spcPts val="0"/>
              </a:spcBef>
              <a:spcAft>
                <a:spcPts val="0"/>
              </a:spcAft>
              <a:buSzPts val="4300"/>
              <a:buNone/>
              <a:defRPr>
                <a:latin typeface="Delius Swash Caps"/>
                <a:ea typeface="Delius Swash Caps"/>
                <a:cs typeface="Delius Swash Caps"/>
                <a:sym typeface="Delius Swash Caps"/>
              </a:defRPr>
            </a:lvl5pPr>
            <a:lvl6pPr lvl="5" algn="ctr">
              <a:lnSpc>
                <a:spcPct val="100000"/>
              </a:lnSpc>
              <a:spcBef>
                <a:spcPts val="0"/>
              </a:spcBef>
              <a:spcAft>
                <a:spcPts val="0"/>
              </a:spcAft>
              <a:buSzPts val="4300"/>
              <a:buNone/>
              <a:defRPr>
                <a:latin typeface="Delius Swash Caps"/>
                <a:ea typeface="Delius Swash Caps"/>
                <a:cs typeface="Delius Swash Caps"/>
                <a:sym typeface="Delius Swash Caps"/>
              </a:defRPr>
            </a:lvl6pPr>
            <a:lvl7pPr lvl="6" algn="ctr">
              <a:lnSpc>
                <a:spcPct val="100000"/>
              </a:lnSpc>
              <a:spcBef>
                <a:spcPts val="0"/>
              </a:spcBef>
              <a:spcAft>
                <a:spcPts val="0"/>
              </a:spcAft>
              <a:buSzPts val="4300"/>
              <a:buNone/>
              <a:defRPr>
                <a:latin typeface="Delius Swash Caps"/>
                <a:ea typeface="Delius Swash Caps"/>
                <a:cs typeface="Delius Swash Caps"/>
                <a:sym typeface="Delius Swash Caps"/>
              </a:defRPr>
            </a:lvl7pPr>
            <a:lvl8pPr lvl="7" algn="ctr">
              <a:lnSpc>
                <a:spcPct val="100000"/>
              </a:lnSpc>
              <a:spcBef>
                <a:spcPts val="0"/>
              </a:spcBef>
              <a:spcAft>
                <a:spcPts val="0"/>
              </a:spcAft>
              <a:buSzPts val="4300"/>
              <a:buNone/>
              <a:defRPr>
                <a:latin typeface="Delius Swash Caps"/>
                <a:ea typeface="Delius Swash Caps"/>
                <a:cs typeface="Delius Swash Caps"/>
                <a:sym typeface="Delius Swash Caps"/>
              </a:defRPr>
            </a:lvl8pPr>
            <a:lvl9pPr lvl="8" algn="ctr">
              <a:lnSpc>
                <a:spcPct val="100000"/>
              </a:lnSpc>
              <a:spcBef>
                <a:spcPts val="0"/>
              </a:spcBef>
              <a:spcAft>
                <a:spcPts val="0"/>
              </a:spcAft>
              <a:buSzPts val="4300"/>
              <a:buNone/>
              <a:defRPr>
                <a:latin typeface="Delius Swash Caps"/>
                <a:ea typeface="Delius Swash Caps"/>
                <a:cs typeface="Delius Swash Caps"/>
                <a:sym typeface="Delius Swash Caps"/>
              </a:defRPr>
            </a:lvl9pPr>
          </a:lstStyle>
          <a:p/>
        </p:txBody>
      </p:sp>
      <p:sp>
        <p:nvSpPr>
          <p:cNvPr id="944" name="Google Shape;944;p57"/>
          <p:cNvSpPr/>
          <p:nvPr/>
        </p:nvSpPr>
        <p:spPr>
          <a:xfrm>
            <a:off x="184975" y="28340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57"/>
          <p:cNvSpPr/>
          <p:nvPr/>
        </p:nvSpPr>
        <p:spPr>
          <a:xfrm>
            <a:off x="7163088" y="9582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6" name="Google Shape;946;p57"/>
          <p:cNvSpPr/>
          <p:nvPr/>
        </p:nvSpPr>
        <p:spPr>
          <a:xfrm>
            <a:off x="218675" y="116965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p57"/>
          <p:cNvSpPr/>
          <p:nvPr/>
        </p:nvSpPr>
        <p:spPr>
          <a:xfrm>
            <a:off x="6581900" y="47634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p57"/>
          <p:cNvSpPr/>
          <p:nvPr/>
        </p:nvSpPr>
        <p:spPr>
          <a:xfrm>
            <a:off x="4411025" y="4452538"/>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49" name="Google Shape;949;p57"/>
          <p:cNvGrpSpPr/>
          <p:nvPr/>
        </p:nvGrpSpPr>
        <p:grpSpPr>
          <a:xfrm>
            <a:off x="8552600" y="1513888"/>
            <a:ext cx="311900" cy="314700"/>
            <a:chOff x="8571050" y="1873050"/>
            <a:chExt cx="311900" cy="314700"/>
          </a:xfrm>
        </p:grpSpPr>
        <p:sp>
          <p:nvSpPr>
            <p:cNvPr id="950" name="Google Shape;950;p57"/>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p57"/>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p57"/>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p57"/>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54" name="Google Shape;954;p57"/>
          <p:cNvGrpSpPr/>
          <p:nvPr/>
        </p:nvGrpSpPr>
        <p:grpSpPr>
          <a:xfrm>
            <a:off x="498550" y="4406025"/>
            <a:ext cx="311900" cy="314700"/>
            <a:chOff x="8571050" y="1873050"/>
            <a:chExt cx="311900" cy="314700"/>
          </a:xfrm>
        </p:grpSpPr>
        <p:sp>
          <p:nvSpPr>
            <p:cNvPr id="955" name="Google Shape;955;p57"/>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6" name="Google Shape;956;p57"/>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57"/>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57"/>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59" name="Google Shape;959;p57"/>
          <p:cNvGrpSpPr/>
          <p:nvPr/>
        </p:nvGrpSpPr>
        <p:grpSpPr>
          <a:xfrm>
            <a:off x="1036400" y="590575"/>
            <a:ext cx="730975" cy="238525"/>
            <a:chOff x="3798300" y="2287225"/>
            <a:chExt cx="730975" cy="238525"/>
          </a:xfrm>
        </p:grpSpPr>
        <p:sp>
          <p:nvSpPr>
            <p:cNvPr id="960" name="Google Shape;960;p57"/>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57"/>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62" name="Google Shape;962;p57"/>
          <p:cNvGrpSpPr/>
          <p:nvPr/>
        </p:nvGrpSpPr>
        <p:grpSpPr>
          <a:xfrm>
            <a:off x="8165825" y="4488700"/>
            <a:ext cx="529900" cy="149350"/>
            <a:chOff x="3898800" y="2624300"/>
            <a:chExt cx="529900" cy="149350"/>
          </a:xfrm>
        </p:grpSpPr>
        <p:sp>
          <p:nvSpPr>
            <p:cNvPr id="963" name="Google Shape;963;p57"/>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57"/>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2">
    <p:spTree>
      <p:nvGrpSpPr>
        <p:cNvPr id="965" name="Shape 965"/>
        <p:cNvGrpSpPr/>
        <p:nvPr/>
      </p:nvGrpSpPr>
      <p:grpSpPr>
        <a:xfrm>
          <a:off x="0" y="0"/>
          <a:ext cx="0" cy="0"/>
          <a:chOff x="0" y="0"/>
          <a:chExt cx="0" cy="0"/>
        </a:xfrm>
      </p:grpSpPr>
      <p:grpSp>
        <p:nvGrpSpPr>
          <p:cNvPr id="966" name="Google Shape;966;p58"/>
          <p:cNvGrpSpPr/>
          <p:nvPr/>
        </p:nvGrpSpPr>
        <p:grpSpPr>
          <a:xfrm>
            <a:off x="95" y="25"/>
            <a:ext cx="9143969" cy="5143446"/>
            <a:chOff x="95" y="25"/>
            <a:chExt cx="9143969" cy="5143446"/>
          </a:xfrm>
        </p:grpSpPr>
        <p:sp>
          <p:nvSpPr>
            <p:cNvPr id="967" name="Google Shape;967;p58"/>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58"/>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9" name="Google Shape;969;p58"/>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58"/>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58"/>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58"/>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58"/>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58"/>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58"/>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58"/>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58"/>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58"/>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58"/>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58"/>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58"/>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58"/>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58"/>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p58"/>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58"/>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58"/>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58"/>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58"/>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58"/>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58"/>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58"/>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92" name="Google Shape;992;p58"/>
          <p:cNvSpPr txBox="1"/>
          <p:nvPr>
            <p:ph type="title"/>
          </p:nvPr>
        </p:nvSpPr>
        <p:spPr>
          <a:xfrm>
            <a:off x="850149" y="3161292"/>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993" name="Google Shape;993;p58"/>
          <p:cNvSpPr txBox="1"/>
          <p:nvPr>
            <p:ph idx="1" type="subTitle"/>
          </p:nvPr>
        </p:nvSpPr>
        <p:spPr>
          <a:xfrm>
            <a:off x="850150" y="3618967"/>
            <a:ext cx="2415300" cy="622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94" name="Google Shape;994;p58"/>
          <p:cNvSpPr txBox="1"/>
          <p:nvPr>
            <p:ph idx="2"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sz="45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995" name="Google Shape;995;p58"/>
          <p:cNvSpPr txBox="1"/>
          <p:nvPr>
            <p:ph idx="3" type="title"/>
          </p:nvPr>
        </p:nvSpPr>
        <p:spPr>
          <a:xfrm>
            <a:off x="3364436" y="3161292"/>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996" name="Google Shape;996;p58"/>
          <p:cNvSpPr txBox="1"/>
          <p:nvPr>
            <p:ph idx="4" type="subTitle"/>
          </p:nvPr>
        </p:nvSpPr>
        <p:spPr>
          <a:xfrm>
            <a:off x="3364438" y="3618967"/>
            <a:ext cx="2415300" cy="622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97" name="Google Shape;997;p58"/>
          <p:cNvSpPr txBox="1"/>
          <p:nvPr>
            <p:ph idx="5" type="title"/>
          </p:nvPr>
        </p:nvSpPr>
        <p:spPr>
          <a:xfrm>
            <a:off x="5878749" y="3161292"/>
            <a:ext cx="2415300" cy="415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998" name="Google Shape;998;p58"/>
          <p:cNvSpPr txBox="1"/>
          <p:nvPr>
            <p:ph idx="6" type="subTitle"/>
          </p:nvPr>
        </p:nvSpPr>
        <p:spPr>
          <a:xfrm>
            <a:off x="5878750" y="3618967"/>
            <a:ext cx="2415300" cy="622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999" name="Google Shape;999;p58"/>
          <p:cNvSpPr/>
          <p:nvPr/>
        </p:nvSpPr>
        <p:spPr>
          <a:xfrm>
            <a:off x="326075" y="44934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p58"/>
          <p:cNvSpPr/>
          <p:nvPr/>
        </p:nvSpPr>
        <p:spPr>
          <a:xfrm>
            <a:off x="7443300" y="48209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1" name="Google Shape;1001;p58"/>
          <p:cNvSpPr/>
          <p:nvPr/>
        </p:nvSpPr>
        <p:spPr>
          <a:xfrm>
            <a:off x="8040500" y="6329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2" name="Google Shape;1002;p58"/>
          <p:cNvSpPr/>
          <p:nvPr/>
        </p:nvSpPr>
        <p:spPr>
          <a:xfrm>
            <a:off x="435350" y="16383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3" name="Google Shape;1003;p58"/>
          <p:cNvSpPr/>
          <p:nvPr/>
        </p:nvSpPr>
        <p:spPr>
          <a:xfrm>
            <a:off x="2924575" y="46079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4" name="Google Shape;1004;p58"/>
          <p:cNvSpPr/>
          <p:nvPr/>
        </p:nvSpPr>
        <p:spPr>
          <a:xfrm>
            <a:off x="8493875" y="41072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05" name="Google Shape;1005;p58"/>
          <p:cNvGrpSpPr/>
          <p:nvPr/>
        </p:nvGrpSpPr>
        <p:grpSpPr>
          <a:xfrm>
            <a:off x="224750" y="2606563"/>
            <a:ext cx="311900" cy="314700"/>
            <a:chOff x="8571050" y="1873050"/>
            <a:chExt cx="311900" cy="314700"/>
          </a:xfrm>
        </p:grpSpPr>
        <p:sp>
          <p:nvSpPr>
            <p:cNvPr id="1006" name="Google Shape;1006;p5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7" name="Google Shape;1007;p5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8" name="Google Shape;1008;p5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5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10" name="Google Shape;1010;p58"/>
          <p:cNvGrpSpPr/>
          <p:nvPr/>
        </p:nvGrpSpPr>
        <p:grpSpPr>
          <a:xfrm flipH="1" rot="8927671">
            <a:off x="8064758" y="1508001"/>
            <a:ext cx="288970" cy="174347"/>
            <a:chOff x="4177750" y="2899175"/>
            <a:chExt cx="288975" cy="174350"/>
          </a:xfrm>
        </p:grpSpPr>
        <p:sp>
          <p:nvSpPr>
            <p:cNvPr id="1011" name="Google Shape;1011;p58"/>
            <p:cNvSpPr/>
            <p:nvPr/>
          </p:nvSpPr>
          <p:spPr>
            <a:xfrm>
              <a:off x="4177750" y="2920450"/>
              <a:ext cx="250650" cy="153075"/>
            </a:xfrm>
            <a:custGeom>
              <a:rect b="b" l="l" r="r" t="t"/>
              <a:pathLst>
                <a:path extrusionOk="0" h="6123" w="10026">
                  <a:moveTo>
                    <a:pt x="626" y="0"/>
                  </a:moveTo>
                  <a:cubicBezTo>
                    <a:pt x="321" y="0"/>
                    <a:pt x="0" y="351"/>
                    <a:pt x="183" y="718"/>
                  </a:cubicBezTo>
                  <a:cubicBezTo>
                    <a:pt x="1174" y="2864"/>
                    <a:pt x="2361" y="6123"/>
                    <a:pt x="5266" y="6123"/>
                  </a:cubicBezTo>
                  <a:cubicBezTo>
                    <a:pt x="5295" y="6123"/>
                    <a:pt x="5324" y="6122"/>
                    <a:pt x="5354" y="6122"/>
                  </a:cubicBezTo>
                  <a:cubicBezTo>
                    <a:pt x="8289" y="6055"/>
                    <a:pt x="9223" y="2853"/>
                    <a:pt x="9924" y="584"/>
                  </a:cubicBezTo>
                  <a:cubicBezTo>
                    <a:pt x="10026" y="237"/>
                    <a:pt x="9728" y="3"/>
                    <a:pt x="9444" y="3"/>
                  </a:cubicBezTo>
                  <a:cubicBezTo>
                    <a:pt x="9263" y="3"/>
                    <a:pt x="9088" y="97"/>
                    <a:pt x="9023" y="317"/>
                  </a:cubicBezTo>
                  <a:cubicBezTo>
                    <a:pt x="8656" y="1485"/>
                    <a:pt x="8356" y="2686"/>
                    <a:pt x="7689" y="3653"/>
                  </a:cubicBezTo>
                  <a:cubicBezTo>
                    <a:pt x="7122" y="4487"/>
                    <a:pt x="6221" y="5188"/>
                    <a:pt x="5187" y="5188"/>
                  </a:cubicBezTo>
                  <a:cubicBezTo>
                    <a:pt x="2785" y="5121"/>
                    <a:pt x="1785" y="2019"/>
                    <a:pt x="984" y="251"/>
                  </a:cubicBezTo>
                  <a:cubicBezTo>
                    <a:pt x="900" y="73"/>
                    <a:pt x="765" y="0"/>
                    <a:pt x="6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p58"/>
            <p:cNvSpPr/>
            <p:nvPr/>
          </p:nvSpPr>
          <p:spPr>
            <a:xfrm>
              <a:off x="4342725" y="2899175"/>
              <a:ext cx="124000" cy="79875"/>
            </a:xfrm>
            <a:custGeom>
              <a:rect b="b" l="l" r="r" t="t"/>
              <a:pathLst>
                <a:path extrusionOk="0" h="3195" w="4960">
                  <a:moveTo>
                    <a:pt x="2291" y="902"/>
                  </a:moveTo>
                  <a:lnTo>
                    <a:pt x="2291" y="902"/>
                  </a:lnTo>
                  <a:cubicBezTo>
                    <a:pt x="2291" y="902"/>
                    <a:pt x="2302" y="913"/>
                    <a:pt x="2315" y="928"/>
                  </a:cubicBezTo>
                  <a:lnTo>
                    <a:pt x="2315" y="928"/>
                  </a:lnTo>
                  <a:cubicBezTo>
                    <a:pt x="2302" y="923"/>
                    <a:pt x="2291" y="915"/>
                    <a:pt x="2291" y="902"/>
                  </a:cubicBezTo>
                  <a:close/>
                  <a:moveTo>
                    <a:pt x="2391" y="1"/>
                  </a:moveTo>
                  <a:cubicBezTo>
                    <a:pt x="2157" y="1"/>
                    <a:pt x="1924" y="68"/>
                    <a:pt x="1724" y="201"/>
                  </a:cubicBezTo>
                  <a:lnTo>
                    <a:pt x="523" y="835"/>
                  </a:lnTo>
                  <a:cubicBezTo>
                    <a:pt x="1" y="1082"/>
                    <a:pt x="271" y="1736"/>
                    <a:pt x="699" y="1736"/>
                  </a:cubicBezTo>
                  <a:cubicBezTo>
                    <a:pt x="790" y="1736"/>
                    <a:pt x="890" y="1706"/>
                    <a:pt x="990" y="1635"/>
                  </a:cubicBezTo>
                  <a:lnTo>
                    <a:pt x="2024" y="1102"/>
                  </a:lnTo>
                  <a:lnTo>
                    <a:pt x="2257" y="1002"/>
                  </a:lnTo>
                  <a:cubicBezTo>
                    <a:pt x="2276" y="1002"/>
                    <a:pt x="2316" y="981"/>
                    <a:pt x="2341" y="962"/>
                  </a:cubicBezTo>
                  <a:lnTo>
                    <a:pt x="2341" y="962"/>
                  </a:lnTo>
                  <a:cubicBezTo>
                    <a:pt x="2350" y="977"/>
                    <a:pt x="2357" y="991"/>
                    <a:pt x="2357" y="1002"/>
                  </a:cubicBezTo>
                  <a:lnTo>
                    <a:pt x="2558" y="1235"/>
                  </a:lnTo>
                  <a:lnTo>
                    <a:pt x="4125" y="3070"/>
                  </a:lnTo>
                  <a:cubicBezTo>
                    <a:pt x="4209" y="3153"/>
                    <a:pt x="4325" y="3195"/>
                    <a:pt x="4446" y="3195"/>
                  </a:cubicBezTo>
                  <a:cubicBezTo>
                    <a:pt x="4567" y="3195"/>
                    <a:pt x="4692" y="3153"/>
                    <a:pt x="4792" y="3070"/>
                  </a:cubicBezTo>
                  <a:cubicBezTo>
                    <a:pt x="4959" y="2870"/>
                    <a:pt x="4959" y="2569"/>
                    <a:pt x="4792" y="2403"/>
                  </a:cubicBezTo>
                  <a:cubicBezTo>
                    <a:pt x="4192" y="1702"/>
                    <a:pt x="3592" y="1002"/>
                    <a:pt x="2991" y="301"/>
                  </a:cubicBezTo>
                  <a:cubicBezTo>
                    <a:pt x="2858" y="134"/>
                    <a:pt x="2624" y="1"/>
                    <a:pt x="23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13" name="Google Shape;1013;p58"/>
          <p:cNvGrpSpPr/>
          <p:nvPr/>
        </p:nvGrpSpPr>
        <p:grpSpPr>
          <a:xfrm>
            <a:off x="5622300" y="4465975"/>
            <a:ext cx="581325" cy="169475"/>
            <a:chOff x="5393300" y="2420750"/>
            <a:chExt cx="581325" cy="169475"/>
          </a:xfrm>
        </p:grpSpPr>
        <p:sp>
          <p:nvSpPr>
            <p:cNvPr id="1014" name="Google Shape;1014;p58"/>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5" name="Google Shape;1015;p58"/>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_1">
    <p:spTree>
      <p:nvGrpSpPr>
        <p:cNvPr id="1016" name="Shape 1016"/>
        <p:cNvGrpSpPr/>
        <p:nvPr/>
      </p:nvGrpSpPr>
      <p:grpSpPr>
        <a:xfrm>
          <a:off x="0" y="0"/>
          <a:ext cx="0" cy="0"/>
          <a:chOff x="0" y="0"/>
          <a:chExt cx="0" cy="0"/>
        </a:xfrm>
      </p:grpSpPr>
      <p:grpSp>
        <p:nvGrpSpPr>
          <p:cNvPr id="1017" name="Google Shape;1017;p59"/>
          <p:cNvGrpSpPr/>
          <p:nvPr/>
        </p:nvGrpSpPr>
        <p:grpSpPr>
          <a:xfrm>
            <a:off x="95" y="25"/>
            <a:ext cx="9143969" cy="5143446"/>
            <a:chOff x="95" y="25"/>
            <a:chExt cx="9143969" cy="5143446"/>
          </a:xfrm>
        </p:grpSpPr>
        <p:sp>
          <p:nvSpPr>
            <p:cNvPr id="1018" name="Google Shape;1018;p59"/>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9" name="Google Shape;1019;p59"/>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0" name="Google Shape;1020;p59"/>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1" name="Google Shape;1021;p59"/>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59"/>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3" name="Google Shape;1023;p59"/>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4" name="Google Shape;1024;p59"/>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5" name="Google Shape;1025;p59"/>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59"/>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7" name="Google Shape;1027;p59"/>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8" name="Google Shape;1028;p59"/>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9" name="Google Shape;1029;p59"/>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0" name="Google Shape;1030;p59"/>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1" name="Google Shape;1031;p59"/>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2" name="Google Shape;1032;p59"/>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3" name="Google Shape;1033;p59"/>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4" name="Google Shape;1034;p59"/>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5" name="Google Shape;1035;p59"/>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p59"/>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59"/>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59"/>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59"/>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0" name="Google Shape;1040;p59"/>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1" name="Google Shape;1041;p59"/>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2" name="Google Shape;1042;p59"/>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3" name="Google Shape;1043;p59"/>
          <p:cNvSpPr txBox="1"/>
          <p:nvPr>
            <p:ph type="title"/>
          </p:nvPr>
        </p:nvSpPr>
        <p:spPr>
          <a:xfrm flipH="1">
            <a:off x="1143030" y="1301575"/>
            <a:ext cx="3714300" cy="10335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044" name="Google Shape;1044;p59"/>
          <p:cNvSpPr txBox="1"/>
          <p:nvPr>
            <p:ph idx="1" type="subTitle"/>
          </p:nvPr>
        </p:nvSpPr>
        <p:spPr>
          <a:xfrm flipH="1">
            <a:off x="1143425" y="2335075"/>
            <a:ext cx="6438600" cy="13659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15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045" name="Google Shape;1045;p59"/>
          <p:cNvSpPr/>
          <p:nvPr/>
        </p:nvSpPr>
        <p:spPr>
          <a:xfrm>
            <a:off x="3965250" y="958263"/>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6" name="Google Shape;1046;p59"/>
          <p:cNvSpPr/>
          <p:nvPr/>
        </p:nvSpPr>
        <p:spPr>
          <a:xfrm>
            <a:off x="208500" y="28786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7" name="Google Shape;1047;p59"/>
          <p:cNvSpPr/>
          <p:nvPr/>
        </p:nvSpPr>
        <p:spPr>
          <a:xfrm>
            <a:off x="4673538" y="44460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8" name="Google Shape;1048;p59"/>
          <p:cNvSpPr/>
          <p:nvPr/>
        </p:nvSpPr>
        <p:spPr>
          <a:xfrm>
            <a:off x="353075" y="664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9" name="Google Shape;1049;p59"/>
          <p:cNvSpPr/>
          <p:nvPr/>
        </p:nvSpPr>
        <p:spPr>
          <a:xfrm>
            <a:off x="8579100" y="15605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0" name="Google Shape;1050;p59"/>
          <p:cNvSpPr/>
          <p:nvPr/>
        </p:nvSpPr>
        <p:spPr>
          <a:xfrm>
            <a:off x="6394938" y="445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51" name="Google Shape;1051;p59"/>
          <p:cNvGrpSpPr/>
          <p:nvPr/>
        </p:nvGrpSpPr>
        <p:grpSpPr>
          <a:xfrm>
            <a:off x="5220250" y="1443438"/>
            <a:ext cx="311900" cy="314700"/>
            <a:chOff x="8571050" y="1873050"/>
            <a:chExt cx="311900" cy="314700"/>
          </a:xfrm>
        </p:grpSpPr>
        <p:sp>
          <p:nvSpPr>
            <p:cNvPr id="1052" name="Google Shape;1052;p59"/>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3" name="Google Shape;1053;p59"/>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4" name="Google Shape;1054;p59"/>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5" name="Google Shape;1055;p59"/>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56" name="Google Shape;1056;p59"/>
          <p:cNvGrpSpPr/>
          <p:nvPr/>
        </p:nvGrpSpPr>
        <p:grpSpPr>
          <a:xfrm>
            <a:off x="836125" y="4365463"/>
            <a:ext cx="311900" cy="314700"/>
            <a:chOff x="8571050" y="1873050"/>
            <a:chExt cx="311900" cy="314700"/>
          </a:xfrm>
        </p:grpSpPr>
        <p:sp>
          <p:nvSpPr>
            <p:cNvPr id="1057" name="Google Shape;1057;p59"/>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8" name="Google Shape;1058;p59"/>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9" name="Google Shape;1059;p59"/>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0" name="Google Shape;1060;p59"/>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61" name="Google Shape;1061;p59"/>
          <p:cNvGrpSpPr/>
          <p:nvPr/>
        </p:nvGrpSpPr>
        <p:grpSpPr>
          <a:xfrm>
            <a:off x="2029863" y="535513"/>
            <a:ext cx="730975" cy="238525"/>
            <a:chOff x="3798300" y="2287225"/>
            <a:chExt cx="730975" cy="238525"/>
          </a:xfrm>
        </p:grpSpPr>
        <p:sp>
          <p:nvSpPr>
            <p:cNvPr id="1062" name="Google Shape;1062;p59"/>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3" name="Google Shape;1063;p59"/>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64" name="Google Shape;1064;p59"/>
          <p:cNvGrpSpPr/>
          <p:nvPr/>
        </p:nvGrpSpPr>
        <p:grpSpPr>
          <a:xfrm>
            <a:off x="8049200" y="4100600"/>
            <a:ext cx="529900" cy="149350"/>
            <a:chOff x="3898800" y="2624300"/>
            <a:chExt cx="529900" cy="149350"/>
          </a:xfrm>
        </p:grpSpPr>
        <p:sp>
          <p:nvSpPr>
            <p:cNvPr id="1065" name="Google Shape;1065;p59"/>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6" name="Google Shape;1066;p59"/>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3_1_1_1_1">
    <p:spTree>
      <p:nvGrpSpPr>
        <p:cNvPr id="1067" name="Shape 1067"/>
        <p:cNvGrpSpPr/>
        <p:nvPr/>
      </p:nvGrpSpPr>
      <p:grpSpPr>
        <a:xfrm>
          <a:off x="0" y="0"/>
          <a:ext cx="0" cy="0"/>
          <a:chOff x="0" y="0"/>
          <a:chExt cx="0" cy="0"/>
        </a:xfrm>
      </p:grpSpPr>
      <p:grpSp>
        <p:nvGrpSpPr>
          <p:cNvPr id="1068" name="Google Shape;1068;p60"/>
          <p:cNvGrpSpPr/>
          <p:nvPr/>
        </p:nvGrpSpPr>
        <p:grpSpPr>
          <a:xfrm>
            <a:off x="95" y="25"/>
            <a:ext cx="9143969" cy="5143446"/>
            <a:chOff x="95" y="25"/>
            <a:chExt cx="9143969" cy="5143446"/>
          </a:xfrm>
        </p:grpSpPr>
        <p:sp>
          <p:nvSpPr>
            <p:cNvPr id="1069" name="Google Shape;1069;p60"/>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0" name="Google Shape;1070;p60"/>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p60"/>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2" name="Google Shape;1072;p60"/>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3" name="Google Shape;1073;p60"/>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4" name="Google Shape;1074;p60"/>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60"/>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60"/>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60"/>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8" name="Google Shape;1078;p60"/>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p60"/>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0" name="Google Shape;1080;p60"/>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1" name="Google Shape;1081;p60"/>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60"/>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3" name="Google Shape;1083;p60"/>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4" name="Google Shape;1084;p60"/>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5" name="Google Shape;1085;p60"/>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6" name="Google Shape;1086;p60"/>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7" name="Google Shape;1087;p60"/>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8" name="Google Shape;1088;p60"/>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9" name="Google Shape;1089;p60"/>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0" name="Google Shape;1090;p60"/>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p60"/>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2" name="Google Shape;1092;p60"/>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3" name="Google Shape;1093;p60"/>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94" name="Google Shape;1094;p60"/>
          <p:cNvSpPr txBox="1"/>
          <p:nvPr>
            <p:ph type="title"/>
          </p:nvPr>
        </p:nvSpPr>
        <p:spPr>
          <a:xfrm flipH="1">
            <a:off x="3395700" y="537376"/>
            <a:ext cx="2352600" cy="5994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095" name="Google Shape;1095;p60"/>
          <p:cNvSpPr txBox="1"/>
          <p:nvPr>
            <p:ph idx="1" type="subTitle"/>
          </p:nvPr>
        </p:nvSpPr>
        <p:spPr>
          <a:xfrm flipH="1">
            <a:off x="1142975" y="1275519"/>
            <a:ext cx="6857700" cy="11592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15000"/>
              </a:lnSpc>
              <a:spcBef>
                <a:spcPts val="0"/>
              </a:spcBef>
              <a:spcAft>
                <a:spcPts val="0"/>
              </a:spcAft>
              <a:buClr>
                <a:schemeClr val="accent2"/>
              </a:buClr>
              <a:buSzPts val="1600"/>
              <a:buChar char="●"/>
              <a:defRPr sz="1600"/>
            </a:lvl1pPr>
            <a:lvl2pPr lvl="1" algn="l">
              <a:lnSpc>
                <a:spcPct val="115000"/>
              </a:lnSpc>
              <a:spcBef>
                <a:spcPts val="0"/>
              </a:spcBef>
              <a:spcAft>
                <a:spcPts val="0"/>
              </a:spcAft>
              <a:buSzPts val="1400"/>
              <a:buChar char="○"/>
              <a:defRPr/>
            </a:lvl2pPr>
            <a:lvl3pPr lvl="2" algn="l">
              <a:lnSpc>
                <a:spcPct val="115000"/>
              </a:lnSpc>
              <a:spcBef>
                <a:spcPts val="0"/>
              </a:spcBef>
              <a:spcAft>
                <a:spcPts val="0"/>
              </a:spcAft>
              <a:buSzPts val="1400"/>
              <a:buChar char="■"/>
              <a:defRPr/>
            </a:lvl3pPr>
            <a:lvl4pPr lvl="3" algn="l">
              <a:lnSpc>
                <a:spcPct val="115000"/>
              </a:lnSpc>
              <a:spcBef>
                <a:spcPts val="0"/>
              </a:spcBef>
              <a:spcAft>
                <a:spcPts val="0"/>
              </a:spcAft>
              <a:buSzPts val="1400"/>
              <a:buChar char="●"/>
              <a:defRPr/>
            </a:lvl4pPr>
            <a:lvl5pPr lvl="4" algn="l">
              <a:lnSpc>
                <a:spcPct val="115000"/>
              </a:lnSpc>
              <a:spcBef>
                <a:spcPts val="0"/>
              </a:spcBef>
              <a:spcAft>
                <a:spcPts val="0"/>
              </a:spcAft>
              <a:buSzPts val="1400"/>
              <a:buChar char="○"/>
              <a:defRPr/>
            </a:lvl5pPr>
            <a:lvl6pPr lvl="5" algn="l">
              <a:lnSpc>
                <a:spcPct val="115000"/>
              </a:lnSpc>
              <a:spcBef>
                <a:spcPts val="0"/>
              </a:spcBef>
              <a:spcAft>
                <a:spcPts val="0"/>
              </a:spcAft>
              <a:buSzPts val="1400"/>
              <a:buChar char="■"/>
              <a:defRPr/>
            </a:lvl6pPr>
            <a:lvl7pPr lvl="6" algn="l">
              <a:lnSpc>
                <a:spcPct val="115000"/>
              </a:lnSpc>
              <a:spcBef>
                <a:spcPts val="0"/>
              </a:spcBef>
              <a:spcAft>
                <a:spcPts val="0"/>
              </a:spcAft>
              <a:buSzPts val="1400"/>
              <a:buChar char="●"/>
              <a:defRPr/>
            </a:lvl7pPr>
            <a:lvl8pPr lvl="7" algn="l">
              <a:lnSpc>
                <a:spcPct val="115000"/>
              </a:lnSpc>
              <a:spcBef>
                <a:spcPts val="0"/>
              </a:spcBef>
              <a:spcAft>
                <a:spcPts val="0"/>
              </a:spcAft>
              <a:buSzPts val="1400"/>
              <a:buChar char="○"/>
              <a:defRPr/>
            </a:lvl8pPr>
            <a:lvl9pPr lvl="8" algn="l">
              <a:lnSpc>
                <a:spcPct val="115000"/>
              </a:lnSpc>
              <a:spcBef>
                <a:spcPts val="0"/>
              </a:spcBef>
              <a:spcAft>
                <a:spcPts val="0"/>
              </a:spcAft>
              <a:buSzPts val="1400"/>
              <a:buChar char="■"/>
              <a:defRPr/>
            </a:lvl9pPr>
          </a:lstStyle>
          <a:p/>
        </p:txBody>
      </p:sp>
      <p:sp>
        <p:nvSpPr>
          <p:cNvPr id="1096" name="Google Shape;1096;p60"/>
          <p:cNvSpPr txBox="1"/>
          <p:nvPr>
            <p:ph idx="2" type="title"/>
          </p:nvPr>
        </p:nvSpPr>
        <p:spPr>
          <a:xfrm flipH="1">
            <a:off x="3395700" y="2710586"/>
            <a:ext cx="2352600" cy="5994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4300"/>
              <a:buNone/>
              <a:defRPr b="1" sz="3100">
                <a:highlight>
                  <a:schemeClr val="dk2"/>
                </a:highlight>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097" name="Google Shape;1097;p60"/>
          <p:cNvSpPr txBox="1"/>
          <p:nvPr>
            <p:ph idx="3" type="subTitle"/>
          </p:nvPr>
        </p:nvSpPr>
        <p:spPr>
          <a:xfrm flipH="1">
            <a:off x="1142975" y="3448873"/>
            <a:ext cx="6857700" cy="11592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15000"/>
              </a:lnSpc>
              <a:spcBef>
                <a:spcPts val="0"/>
              </a:spcBef>
              <a:spcAft>
                <a:spcPts val="0"/>
              </a:spcAft>
              <a:buClr>
                <a:schemeClr val="accent2"/>
              </a:buClr>
              <a:buSzPts val="1600"/>
              <a:buChar char="●"/>
              <a:defRPr sz="1600"/>
            </a:lvl1pPr>
            <a:lvl2pPr lvl="1" algn="l">
              <a:lnSpc>
                <a:spcPct val="115000"/>
              </a:lnSpc>
              <a:spcBef>
                <a:spcPts val="0"/>
              </a:spcBef>
              <a:spcAft>
                <a:spcPts val="0"/>
              </a:spcAft>
              <a:buSzPts val="1400"/>
              <a:buChar char="○"/>
              <a:defRPr/>
            </a:lvl2pPr>
            <a:lvl3pPr lvl="2" algn="l">
              <a:lnSpc>
                <a:spcPct val="115000"/>
              </a:lnSpc>
              <a:spcBef>
                <a:spcPts val="0"/>
              </a:spcBef>
              <a:spcAft>
                <a:spcPts val="0"/>
              </a:spcAft>
              <a:buSzPts val="1400"/>
              <a:buChar char="■"/>
              <a:defRPr/>
            </a:lvl3pPr>
            <a:lvl4pPr lvl="3" algn="l">
              <a:lnSpc>
                <a:spcPct val="115000"/>
              </a:lnSpc>
              <a:spcBef>
                <a:spcPts val="0"/>
              </a:spcBef>
              <a:spcAft>
                <a:spcPts val="0"/>
              </a:spcAft>
              <a:buSzPts val="1400"/>
              <a:buChar char="●"/>
              <a:defRPr/>
            </a:lvl4pPr>
            <a:lvl5pPr lvl="4" algn="l">
              <a:lnSpc>
                <a:spcPct val="115000"/>
              </a:lnSpc>
              <a:spcBef>
                <a:spcPts val="0"/>
              </a:spcBef>
              <a:spcAft>
                <a:spcPts val="0"/>
              </a:spcAft>
              <a:buSzPts val="1400"/>
              <a:buChar char="○"/>
              <a:defRPr/>
            </a:lvl5pPr>
            <a:lvl6pPr lvl="5" algn="l">
              <a:lnSpc>
                <a:spcPct val="115000"/>
              </a:lnSpc>
              <a:spcBef>
                <a:spcPts val="0"/>
              </a:spcBef>
              <a:spcAft>
                <a:spcPts val="0"/>
              </a:spcAft>
              <a:buSzPts val="1400"/>
              <a:buChar char="■"/>
              <a:defRPr/>
            </a:lvl6pPr>
            <a:lvl7pPr lvl="6" algn="l">
              <a:lnSpc>
                <a:spcPct val="115000"/>
              </a:lnSpc>
              <a:spcBef>
                <a:spcPts val="0"/>
              </a:spcBef>
              <a:spcAft>
                <a:spcPts val="0"/>
              </a:spcAft>
              <a:buSzPts val="1400"/>
              <a:buChar char="●"/>
              <a:defRPr/>
            </a:lvl7pPr>
            <a:lvl8pPr lvl="7" algn="l">
              <a:lnSpc>
                <a:spcPct val="115000"/>
              </a:lnSpc>
              <a:spcBef>
                <a:spcPts val="0"/>
              </a:spcBef>
              <a:spcAft>
                <a:spcPts val="0"/>
              </a:spcAft>
              <a:buSzPts val="1400"/>
              <a:buChar char="○"/>
              <a:defRPr/>
            </a:lvl8pPr>
            <a:lvl9pPr lvl="8" algn="l">
              <a:lnSpc>
                <a:spcPct val="115000"/>
              </a:lnSpc>
              <a:spcBef>
                <a:spcPts val="0"/>
              </a:spcBef>
              <a:spcAft>
                <a:spcPts val="0"/>
              </a:spcAft>
              <a:buSzPts val="1400"/>
              <a:buChar char="■"/>
              <a:defRPr/>
            </a:lvl9pPr>
          </a:lstStyle>
          <a:p/>
        </p:txBody>
      </p:sp>
      <p:sp>
        <p:nvSpPr>
          <p:cNvPr id="1098" name="Google Shape;1098;p60"/>
          <p:cNvSpPr/>
          <p:nvPr/>
        </p:nvSpPr>
        <p:spPr>
          <a:xfrm>
            <a:off x="6582525" y="29529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9" name="Google Shape;1099;p60"/>
          <p:cNvSpPr/>
          <p:nvPr/>
        </p:nvSpPr>
        <p:spPr>
          <a:xfrm>
            <a:off x="2061788" y="30250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p60"/>
          <p:cNvSpPr/>
          <p:nvPr/>
        </p:nvSpPr>
        <p:spPr>
          <a:xfrm>
            <a:off x="2869538" y="7073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1" name="Google Shape;1101;p60"/>
          <p:cNvSpPr/>
          <p:nvPr/>
        </p:nvSpPr>
        <p:spPr>
          <a:xfrm>
            <a:off x="8176850" y="48193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2" name="Google Shape;1102;p60"/>
          <p:cNvSpPr/>
          <p:nvPr/>
        </p:nvSpPr>
        <p:spPr>
          <a:xfrm>
            <a:off x="485250" y="5873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3" name="Google Shape;1103;p60"/>
          <p:cNvGrpSpPr/>
          <p:nvPr/>
        </p:nvGrpSpPr>
        <p:grpSpPr>
          <a:xfrm>
            <a:off x="8617700" y="3448713"/>
            <a:ext cx="311900" cy="314700"/>
            <a:chOff x="8571050" y="1873050"/>
            <a:chExt cx="311900" cy="314700"/>
          </a:xfrm>
        </p:grpSpPr>
        <p:sp>
          <p:nvSpPr>
            <p:cNvPr id="1104" name="Google Shape;1104;p60"/>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5" name="Google Shape;1105;p60"/>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6" name="Google Shape;1106;p60"/>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7" name="Google Shape;1107;p60"/>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08" name="Google Shape;1108;p60"/>
          <p:cNvSpPr/>
          <p:nvPr/>
        </p:nvSpPr>
        <p:spPr>
          <a:xfrm rot="989451">
            <a:off x="6924573" y="861363"/>
            <a:ext cx="121724" cy="113202"/>
          </a:xfrm>
          <a:custGeom>
            <a:rect b="b" l="l" r="r" t="t"/>
            <a:pathLst>
              <a:path extrusionOk="0" h="4065" w="4371">
                <a:moveTo>
                  <a:pt x="2803" y="1301"/>
                </a:moveTo>
                <a:cubicBezTo>
                  <a:pt x="2803" y="1312"/>
                  <a:pt x="2810" y="1323"/>
                  <a:pt x="2818" y="1331"/>
                </a:cubicBezTo>
                <a:lnTo>
                  <a:pt x="2818" y="1331"/>
                </a:lnTo>
                <a:lnTo>
                  <a:pt x="2803" y="1301"/>
                </a:lnTo>
                <a:close/>
                <a:moveTo>
                  <a:pt x="1902" y="934"/>
                </a:moveTo>
                <a:cubicBezTo>
                  <a:pt x="2039" y="973"/>
                  <a:pt x="2176" y="990"/>
                  <a:pt x="2313" y="990"/>
                </a:cubicBezTo>
                <a:cubicBezTo>
                  <a:pt x="2337" y="990"/>
                  <a:pt x="2361" y="989"/>
                  <a:pt x="2385" y="988"/>
                </a:cubicBezTo>
                <a:lnTo>
                  <a:pt x="2385" y="988"/>
                </a:lnTo>
                <a:cubicBezTo>
                  <a:pt x="2391" y="992"/>
                  <a:pt x="2397" y="997"/>
                  <a:pt x="2403" y="1001"/>
                </a:cubicBezTo>
                <a:cubicBezTo>
                  <a:pt x="2469" y="1034"/>
                  <a:pt x="2536" y="1068"/>
                  <a:pt x="2569" y="1101"/>
                </a:cubicBezTo>
                <a:cubicBezTo>
                  <a:pt x="2569" y="1101"/>
                  <a:pt x="2633" y="1144"/>
                  <a:pt x="2625" y="1144"/>
                </a:cubicBezTo>
                <a:cubicBezTo>
                  <a:pt x="2623" y="1144"/>
                  <a:pt x="2616" y="1141"/>
                  <a:pt x="2603" y="1134"/>
                </a:cubicBezTo>
                <a:lnTo>
                  <a:pt x="2603" y="1134"/>
                </a:lnTo>
                <a:lnTo>
                  <a:pt x="2669" y="1168"/>
                </a:lnTo>
                <a:lnTo>
                  <a:pt x="2803" y="1301"/>
                </a:lnTo>
                <a:lnTo>
                  <a:pt x="2803" y="1301"/>
                </a:lnTo>
                <a:lnTo>
                  <a:pt x="2803" y="1301"/>
                </a:lnTo>
                <a:cubicBezTo>
                  <a:pt x="2803" y="1301"/>
                  <a:pt x="2803" y="1301"/>
                  <a:pt x="2803" y="1301"/>
                </a:cubicBezTo>
                <a:lnTo>
                  <a:pt x="2803" y="1301"/>
                </a:lnTo>
                <a:cubicBezTo>
                  <a:pt x="2831" y="1329"/>
                  <a:pt x="2835" y="1340"/>
                  <a:pt x="2831" y="1340"/>
                </a:cubicBezTo>
                <a:cubicBezTo>
                  <a:pt x="2829" y="1340"/>
                  <a:pt x="2823" y="1336"/>
                  <a:pt x="2818" y="1331"/>
                </a:cubicBezTo>
                <a:lnTo>
                  <a:pt x="2818" y="1331"/>
                </a:lnTo>
                <a:lnTo>
                  <a:pt x="2870" y="1435"/>
                </a:lnTo>
                <a:cubicBezTo>
                  <a:pt x="2900" y="1465"/>
                  <a:pt x="2930" y="1522"/>
                  <a:pt x="2960" y="1583"/>
                </a:cubicBezTo>
                <a:lnTo>
                  <a:pt x="2960" y="1583"/>
                </a:lnTo>
                <a:cubicBezTo>
                  <a:pt x="2959" y="1587"/>
                  <a:pt x="2961" y="1601"/>
                  <a:pt x="2970" y="1635"/>
                </a:cubicBezTo>
                <a:lnTo>
                  <a:pt x="3003" y="1701"/>
                </a:lnTo>
                <a:cubicBezTo>
                  <a:pt x="3003" y="1768"/>
                  <a:pt x="3036" y="1835"/>
                  <a:pt x="3036" y="1902"/>
                </a:cubicBezTo>
                <a:cubicBezTo>
                  <a:pt x="3036" y="1935"/>
                  <a:pt x="3036" y="1968"/>
                  <a:pt x="3036" y="2035"/>
                </a:cubicBezTo>
                <a:lnTo>
                  <a:pt x="3036" y="2135"/>
                </a:lnTo>
                <a:cubicBezTo>
                  <a:pt x="3036" y="2202"/>
                  <a:pt x="3003" y="2269"/>
                  <a:pt x="3003" y="2335"/>
                </a:cubicBezTo>
                <a:cubicBezTo>
                  <a:pt x="2979" y="2360"/>
                  <a:pt x="2936" y="2439"/>
                  <a:pt x="2942" y="2439"/>
                </a:cubicBezTo>
                <a:cubicBezTo>
                  <a:pt x="2944" y="2439"/>
                  <a:pt x="2952" y="2428"/>
                  <a:pt x="2970" y="2402"/>
                </a:cubicBezTo>
                <a:lnTo>
                  <a:pt x="2970" y="2402"/>
                </a:lnTo>
                <a:cubicBezTo>
                  <a:pt x="2936" y="2469"/>
                  <a:pt x="2903" y="2535"/>
                  <a:pt x="2836" y="2602"/>
                </a:cubicBezTo>
                <a:cubicBezTo>
                  <a:pt x="2836" y="2602"/>
                  <a:pt x="2787" y="2676"/>
                  <a:pt x="2794" y="2676"/>
                </a:cubicBezTo>
                <a:cubicBezTo>
                  <a:pt x="2795" y="2676"/>
                  <a:pt x="2798" y="2674"/>
                  <a:pt x="2803" y="2669"/>
                </a:cubicBezTo>
                <a:cubicBezTo>
                  <a:pt x="2811" y="2652"/>
                  <a:pt x="2815" y="2646"/>
                  <a:pt x="2816" y="2646"/>
                </a:cubicBezTo>
                <a:lnTo>
                  <a:pt x="2816" y="2646"/>
                </a:lnTo>
                <a:cubicBezTo>
                  <a:pt x="2820" y="2646"/>
                  <a:pt x="2795" y="2702"/>
                  <a:pt x="2770" y="2702"/>
                </a:cubicBezTo>
                <a:cubicBezTo>
                  <a:pt x="2770" y="2702"/>
                  <a:pt x="2703" y="2802"/>
                  <a:pt x="2636" y="2836"/>
                </a:cubicBezTo>
                <a:lnTo>
                  <a:pt x="2569" y="2902"/>
                </a:lnTo>
                <a:lnTo>
                  <a:pt x="2403" y="3002"/>
                </a:lnTo>
                <a:cubicBezTo>
                  <a:pt x="2395" y="3006"/>
                  <a:pt x="2389" y="3009"/>
                  <a:pt x="2384" y="3012"/>
                </a:cubicBezTo>
                <a:lnTo>
                  <a:pt x="2384" y="3012"/>
                </a:lnTo>
                <a:cubicBezTo>
                  <a:pt x="2388" y="3007"/>
                  <a:pt x="2386" y="3002"/>
                  <a:pt x="2369" y="3002"/>
                </a:cubicBezTo>
                <a:lnTo>
                  <a:pt x="2269" y="3036"/>
                </a:lnTo>
                <a:cubicBezTo>
                  <a:pt x="2202" y="3036"/>
                  <a:pt x="2136" y="3069"/>
                  <a:pt x="2069" y="3069"/>
                </a:cubicBezTo>
                <a:lnTo>
                  <a:pt x="1769" y="3069"/>
                </a:lnTo>
                <a:cubicBezTo>
                  <a:pt x="1869" y="3069"/>
                  <a:pt x="1669" y="3069"/>
                  <a:pt x="1635" y="3036"/>
                </a:cubicBezTo>
                <a:cubicBezTo>
                  <a:pt x="1569" y="3036"/>
                  <a:pt x="1502" y="3002"/>
                  <a:pt x="1469" y="3002"/>
                </a:cubicBezTo>
                <a:cubicBezTo>
                  <a:pt x="1535" y="3002"/>
                  <a:pt x="1402" y="2936"/>
                  <a:pt x="1369" y="2936"/>
                </a:cubicBezTo>
                <a:lnTo>
                  <a:pt x="1302" y="2902"/>
                </a:lnTo>
                <a:cubicBezTo>
                  <a:pt x="1302" y="2902"/>
                  <a:pt x="1246" y="2846"/>
                  <a:pt x="1231" y="2846"/>
                </a:cubicBezTo>
                <a:cubicBezTo>
                  <a:pt x="1227" y="2846"/>
                  <a:pt x="1227" y="2852"/>
                  <a:pt x="1235" y="2869"/>
                </a:cubicBezTo>
                <a:cubicBezTo>
                  <a:pt x="1202" y="2802"/>
                  <a:pt x="1135" y="2769"/>
                  <a:pt x="1102" y="2702"/>
                </a:cubicBezTo>
                <a:cubicBezTo>
                  <a:pt x="1102" y="2702"/>
                  <a:pt x="1072" y="2673"/>
                  <a:pt x="1062" y="2673"/>
                </a:cubicBezTo>
                <a:cubicBezTo>
                  <a:pt x="1062" y="2673"/>
                  <a:pt x="1062" y="2673"/>
                  <a:pt x="1061" y="2673"/>
                </a:cubicBezTo>
                <a:lnTo>
                  <a:pt x="1061" y="2673"/>
                </a:lnTo>
                <a:cubicBezTo>
                  <a:pt x="1052" y="2649"/>
                  <a:pt x="1035" y="2626"/>
                  <a:pt x="1035" y="2602"/>
                </a:cubicBezTo>
                <a:cubicBezTo>
                  <a:pt x="1002" y="2569"/>
                  <a:pt x="1002" y="2535"/>
                  <a:pt x="1002" y="2502"/>
                </a:cubicBezTo>
                <a:cubicBezTo>
                  <a:pt x="987" y="2459"/>
                  <a:pt x="985" y="2447"/>
                  <a:pt x="988" y="2447"/>
                </a:cubicBezTo>
                <a:lnTo>
                  <a:pt x="988" y="2447"/>
                </a:lnTo>
                <a:cubicBezTo>
                  <a:pt x="991" y="2447"/>
                  <a:pt x="1002" y="2469"/>
                  <a:pt x="1002" y="2469"/>
                </a:cubicBezTo>
                <a:cubicBezTo>
                  <a:pt x="1002" y="2402"/>
                  <a:pt x="1002" y="2369"/>
                  <a:pt x="1002" y="2302"/>
                </a:cubicBezTo>
                <a:cubicBezTo>
                  <a:pt x="1002" y="2269"/>
                  <a:pt x="1002" y="2235"/>
                  <a:pt x="1002" y="2202"/>
                </a:cubicBezTo>
                <a:lnTo>
                  <a:pt x="1002" y="2168"/>
                </a:lnTo>
                <a:cubicBezTo>
                  <a:pt x="1002" y="2135"/>
                  <a:pt x="1035" y="2035"/>
                  <a:pt x="1035" y="1968"/>
                </a:cubicBezTo>
                <a:cubicBezTo>
                  <a:pt x="1068" y="1902"/>
                  <a:pt x="1068" y="1868"/>
                  <a:pt x="1102" y="1802"/>
                </a:cubicBezTo>
                <a:lnTo>
                  <a:pt x="1168" y="1668"/>
                </a:lnTo>
                <a:cubicBezTo>
                  <a:pt x="1202" y="1601"/>
                  <a:pt x="1235" y="1535"/>
                  <a:pt x="1268" y="1468"/>
                </a:cubicBezTo>
                <a:lnTo>
                  <a:pt x="1335" y="1368"/>
                </a:lnTo>
                <a:cubicBezTo>
                  <a:pt x="1336" y="1367"/>
                  <a:pt x="1337" y="1366"/>
                  <a:pt x="1337" y="1366"/>
                </a:cubicBezTo>
                <a:cubicBezTo>
                  <a:pt x="1337" y="1366"/>
                  <a:pt x="1344" y="1359"/>
                  <a:pt x="1369" y="1335"/>
                </a:cubicBezTo>
                <a:lnTo>
                  <a:pt x="1535" y="1168"/>
                </a:lnTo>
                <a:lnTo>
                  <a:pt x="1602" y="1101"/>
                </a:lnTo>
                <a:lnTo>
                  <a:pt x="1635" y="1068"/>
                </a:lnTo>
                <a:cubicBezTo>
                  <a:pt x="1702" y="1034"/>
                  <a:pt x="1769" y="968"/>
                  <a:pt x="1836" y="934"/>
                </a:cubicBezTo>
                <a:close/>
                <a:moveTo>
                  <a:pt x="1869" y="0"/>
                </a:moveTo>
                <a:cubicBezTo>
                  <a:pt x="1602" y="0"/>
                  <a:pt x="1369" y="100"/>
                  <a:pt x="1168" y="234"/>
                </a:cubicBezTo>
                <a:cubicBezTo>
                  <a:pt x="535" y="701"/>
                  <a:pt x="101" y="1435"/>
                  <a:pt x="34" y="2235"/>
                </a:cubicBezTo>
                <a:cubicBezTo>
                  <a:pt x="1" y="2669"/>
                  <a:pt x="134" y="3102"/>
                  <a:pt x="468" y="3436"/>
                </a:cubicBezTo>
                <a:cubicBezTo>
                  <a:pt x="872" y="3855"/>
                  <a:pt x="1413" y="4065"/>
                  <a:pt x="1953" y="4065"/>
                </a:cubicBezTo>
                <a:cubicBezTo>
                  <a:pt x="2574" y="4065"/>
                  <a:pt x="3193" y="3789"/>
                  <a:pt x="3603" y="3236"/>
                </a:cubicBezTo>
                <a:cubicBezTo>
                  <a:pt x="4371" y="2235"/>
                  <a:pt x="4004" y="767"/>
                  <a:pt x="2870" y="200"/>
                </a:cubicBezTo>
                <a:cubicBezTo>
                  <a:pt x="2828" y="178"/>
                  <a:pt x="2787" y="163"/>
                  <a:pt x="2747" y="154"/>
                </a:cubicBezTo>
                <a:lnTo>
                  <a:pt x="2747" y="154"/>
                </a:lnTo>
                <a:cubicBezTo>
                  <a:pt x="2663" y="90"/>
                  <a:pt x="2563" y="52"/>
                  <a:pt x="2454" y="52"/>
                </a:cubicBezTo>
                <a:cubicBezTo>
                  <a:pt x="2416" y="52"/>
                  <a:pt x="2376" y="57"/>
                  <a:pt x="2336" y="67"/>
                </a:cubicBezTo>
                <a:lnTo>
                  <a:pt x="2202" y="34"/>
                </a:lnTo>
                <a:cubicBezTo>
                  <a:pt x="2069" y="0"/>
                  <a:pt x="1969" y="0"/>
                  <a:pt x="18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5_1_1">
    <p:spTree>
      <p:nvGrpSpPr>
        <p:cNvPr id="1109" name="Shape 1109"/>
        <p:cNvGrpSpPr/>
        <p:nvPr/>
      </p:nvGrpSpPr>
      <p:grpSpPr>
        <a:xfrm>
          <a:off x="0" y="0"/>
          <a:ext cx="0" cy="0"/>
          <a:chOff x="0" y="0"/>
          <a:chExt cx="0" cy="0"/>
        </a:xfrm>
      </p:grpSpPr>
      <p:grpSp>
        <p:nvGrpSpPr>
          <p:cNvPr id="1110" name="Google Shape;1110;p61"/>
          <p:cNvGrpSpPr/>
          <p:nvPr/>
        </p:nvGrpSpPr>
        <p:grpSpPr>
          <a:xfrm>
            <a:off x="95" y="25"/>
            <a:ext cx="9143969" cy="5143446"/>
            <a:chOff x="95" y="25"/>
            <a:chExt cx="9143969" cy="5143446"/>
          </a:xfrm>
        </p:grpSpPr>
        <p:sp>
          <p:nvSpPr>
            <p:cNvPr id="1111" name="Google Shape;1111;p61"/>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61"/>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3" name="Google Shape;1113;p61"/>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61"/>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p61"/>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6" name="Google Shape;1116;p61"/>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61"/>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8" name="Google Shape;1118;p61"/>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9" name="Google Shape;1119;p61"/>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61"/>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p61"/>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p61"/>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61"/>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61"/>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p61"/>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61"/>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p61"/>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p61"/>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p61"/>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61"/>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p61"/>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61"/>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61"/>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p61"/>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p61"/>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36" name="Google Shape;1136;p61"/>
          <p:cNvSpPr txBox="1"/>
          <p:nvPr>
            <p:ph type="title"/>
          </p:nvPr>
        </p:nvSpPr>
        <p:spPr>
          <a:xfrm>
            <a:off x="3677026" y="1861775"/>
            <a:ext cx="4270200" cy="8160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5550">
                <a:solidFill>
                  <a:srgbClr val="212529"/>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37" name="Google Shape;1137;p61"/>
          <p:cNvSpPr txBox="1"/>
          <p:nvPr>
            <p:ph idx="2" type="title"/>
          </p:nvPr>
        </p:nvSpPr>
        <p:spPr>
          <a:xfrm>
            <a:off x="1935363" y="1967119"/>
            <a:ext cx="1255800" cy="114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7200"/>
              <a:buNone/>
              <a:defRPr sz="7400"/>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1138" name="Google Shape;1138;p61"/>
          <p:cNvSpPr txBox="1"/>
          <p:nvPr>
            <p:ph idx="1" type="subTitle"/>
          </p:nvPr>
        </p:nvSpPr>
        <p:spPr>
          <a:xfrm>
            <a:off x="3677013" y="2828211"/>
            <a:ext cx="4270200" cy="5340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6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139" name="Google Shape;1139;p61"/>
          <p:cNvSpPr/>
          <p:nvPr/>
        </p:nvSpPr>
        <p:spPr>
          <a:xfrm>
            <a:off x="7580575" y="39412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p61"/>
          <p:cNvSpPr/>
          <p:nvPr/>
        </p:nvSpPr>
        <p:spPr>
          <a:xfrm>
            <a:off x="2087775" y="47795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61"/>
          <p:cNvSpPr/>
          <p:nvPr/>
        </p:nvSpPr>
        <p:spPr>
          <a:xfrm>
            <a:off x="2399575" y="8988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61"/>
          <p:cNvSpPr/>
          <p:nvPr/>
        </p:nvSpPr>
        <p:spPr>
          <a:xfrm>
            <a:off x="442663" y="30597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61"/>
          <p:cNvSpPr/>
          <p:nvPr/>
        </p:nvSpPr>
        <p:spPr>
          <a:xfrm>
            <a:off x="4092475" y="605238"/>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61"/>
          <p:cNvSpPr/>
          <p:nvPr/>
        </p:nvSpPr>
        <p:spPr>
          <a:xfrm>
            <a:off x="5716338" y="10884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61"/>
          <p:cNvSpPr/>
          <p:nvPr/>
        </p:nvSpPr>
        <p:spPr>
          <a:xfrm>
            <a:off x="915925" y="16562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46" name="Google Shape;1146;p61"/>
          <p:cNvGrpSpPr/>
          <p:nvPr/>
        </p:nvGrpSpPr>
        <p:grpSpPr>
          <a:xfrm>
            <a:off x="5450525" y="4284600"/>
            <a:ext cx="311900" cy="314700"/>
            <a:chOff x="8571050" y="1873050"/>
            <a:chExt cx="311900" cy="314700"/>
          </a:xfrm>
        </p:grpSpPr>
        <p:sp>
          <p:nvSpPr>
            <p:cNvPr id="1147" name="Google Shape;1147;p61"/>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p61"/>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61"/>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61"/>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51" name="Google Shape;1151;p61"/>
          <p:cNvGrpSpPr/>
          <p:nvPr/>
        </p:nvGrpSpPr>
        <p:grpSpPr>
          <a:xfrm flipH="1">
            <a:off x="7917350" y="2521938"/>
            <a:ext cx="730975" cy="238525"/>
            <a:chOff x="3798300" y="2287225"/>
            <a:chExt cx="730975" cy="238525"/>
          </a:xfrm>
        </p:grpSpPr>
        <p:sp>
          <p:nvSpPr>
            <p:cNvPr id="1152" name="Google Shape;1152;p61"/>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61"/>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54" name="Google Shape;1154;p61"/>
          <p:cNvGrpSpPr/>
          <p:nvPr/>
        </p:nvGrpSpPr>
        <p:grpSpPr>
          <a:xfrm flipH="1">
            <a:off x="3129650" y="4135250"/>
            <a:ext cx="529900" cy="149350"/>
            <a:chOff x="3898800" y="2624300"/>
            <a:chExt cx="529900" cy="149350"/>
          </a:xfrm>
        </p:grpSpPr>
        <p:sp>
          <p:nvSpPr>
            <p:cNvPr id="1155" name="Google Shape;1155;p61"/>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6" name="Google Shape;1156;p61"/>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2">
    <p:spTree>
      <p:nvGrpSpPr>
        <p:cNvPr id="1157" name="Shape 1157"/>
        <p:cNvGrpSpPr/>
        <p:nvPr/>
      </p:nvGrpSpPr>
      <p:grpSpPr>
        <a:xfrm>
          <a:off x="0" y="0"/>
          <a:ext cx="0" cy="0"/>
          <a:chOff x="0" y="0"/>
          <a:chExt cx="0" cy="0"/>
        </a:xfrm>
      </p:grpSpPr>
      <p:grpSp>
        <p:nvGrpSpPr>
          <p:cNvPr id="1158" name="Google Shape;1158;p62"/>
          <p:cNvGrpSpPr/>
          <p:nvPr/>
        </p:nvGrpSpPr>
        <p:grpSpPr>
          <a:xfrm>
            <a:off x="95" y="25"/>
            <a:ext cx="9143969" cy="5143446"/>
            <a:chOff x="95" y="25"/>
            <a:chExt cx="9143969" cy="5143446"/>
          </a:xfrm>
        </p:grpSpPr>
        <p:sp>
          <p:nvSpPr>
            <p:cNvPr id="1159" name="Google Shape;1159;p62"/>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62"/>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62"/>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62"/>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62"/>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62"/>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62"/>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62"/>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62"/>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62"/>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62"/>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62"/>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62"/>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62"/>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62"/>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62"/>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62"/>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62"/>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62"/>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62"/>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62"/>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62"/>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62"/>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62"/>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62"/>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84" name="Google Shape;1184;p62"/>
          <p:cNvSpPr txBox="1"/>
          <p:nvPr>
            <p:ph type="title"/>
          </p:nvPr>
        </p:nvSpPr>
        <p:spPr>
          <a:xfrm flipH="1">
            <a:off x="865700" y="1771400"/>
            <a:ext cx="3960000" cy="794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a:solidFill>
                  <a:srgbClr val="212529"/>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185" name="Google Shape;1185;p62"/>
          <p:cNvSpPr txBox="1"/>
          <p:nvPr>
            <p:ph idx="1" type="subTitle"/>
          </p:nvPr>
        </p:nvSpPr>
        <p:spPr>
          <a:xfrm flipH="1">
            <a:off x="865800" y="2566100"/>
            <a:ext cx="3960000" cy="1017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186" name="Google Shape;1186;p62"/>
          <p:cNvSpPr/>
          <p:nvPr/>
        </p:nvSpPr>
        <p:spPr>
          <a:xfrm>
            <a:off x="2180325" y="5000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62"/>
          <p:cNvSpPr/>
          <p:nvPr/>
        </p:nvSpPr>
        <p:spPr>
          <a:xfrm>
            <a:off x="2983125" y="46098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62"/>
          <p:cNvSpPr/>
          <p:nvPr/>
        </p:nvSpPr>
        <p:spPr>
          <a:xfrm>
            <a:off x="265775" y="311350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62"/>
          <p:cNvSpPr/>
          <p:nvPr/>
        </p:nvSpPr>
        <p:spPr>
          <a:xfrm>
            <a:off x="6728588" y="5001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62"/>
          <p:cNvSpPr/>
          <p:nvPr/>
        </p:nvSpPr>
        <p:spPr>
          <a:xfrm>
            <a:off x="3359325" y="101971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62"/>
          <p:cNvSpPr/>
          <p:nvPr/>
        </p:nvSpPr>
        <p:spPr>
          <a:xfrm>
            <a:off x="7653575" y="436547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62"/>
          <p:cNvSpPr/>
          <p:nvPr/>
        </p:nvSpPr>
        <p:spPr>
          <a:xfrm>
            <a:off x="6077863" y="464015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93" name="Google Shape;1193;p62"/>
          <p:cNvGrpSpPr/>
          <p:nvPr/>
        </p:nvGrpSpPr>
        <p:grpSpPr>
          <a:xfrm>
            <a:off x="3791875" y="3813588"/>
            <a:ext cx="311900" cy="314700"/>
            <a:chOff x="8571050" y="1873050"/>
            <a:chExt cx="311900" cy="314700"/>
          </a:xfrm>
        </p:grpSpPr>
        <p:sp>
          <p:nvSpPr>
            <p:cNvPr id="1194" name="Google Shape;1194;p62"/>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62"/>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62"/>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62"/>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98" name="Google Shape;1198;p62"/>
          <p:cNvGrpSpPr/>
          <p:nvPr/>
        </p:nvGrpSpPr>
        <p:grpSpPr>
          <a:xfrm>
            <a:off x="877850" y="4192275"/>
            <a:ext cx="730975" cy="238525"/>
            <a:chOff x="3798300" y="2287225"/>
            <a:chExt cx="730975" cy="238525"/>
          </a:xfrm>
        </p:grpSpPr>
        <p:sp>
          <p:nvSpPr>
            <p:cNvPr id="1199" name="Google Shape;1199;p62"/>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62"/>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01" name="Google Shape;1201;p62"/>
          <p:cNvGrpSpPr/>
          <p:nvPr/>
        </p:nvGrpSpPr>
        <p:grpSpPr>
          <a:xfrm>
            <a:off x="8165825" y="3896275"/>
            <a:ext cx="529900" cy="149350"/>
            <a:chOff x="3898800" y="2624300"/>
            <a:chExt cx="529900" cy="149350"/>
          </a:xfrm>
        </p:grpSpPr>
        <p:sp>
          <p:nvSpPr>
            <p:cNvPr id="1202" name="Google Shape;1202;p62"/>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3" name="Google Shape;1203;p62"/>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4" name="Shape 1204"/>
        <p:cNvGrpSpPr/>
        <p:nvPr/>
      </p:nvGrpSpPr>
      <p:grpSpPr>
        <a:xfrm>
          <a:off x="0" y="0"/>
          <a:ext cx="0" cy="0"/>
          <a:chOff x="0" y="0"/>
          <a:chExt cx="0" cy="0"/>
        </a:xfrm>
      </p:grpSpPr>
      <p:grpSp>
        <p:nvGrpSpPr>
          <p:cNvPr id="1205" name="Google Shape;1205;p63"/>
          <p:cNvGrpSpPr/>
          <p:nvPr/>
        </p:nvGrpSpPr>
        <p:grpSpPr>
          <a:xfrm>
            <a:off x="95" y="25"/>
            <a:ext cx="9143969" cy="5143446"/>
            <a:chOff x="95" y="25"/>
            <a:chExt cx="9143969" cy="5143446"/>
          </a:xfrm>
        </p:grpSpPr>
        <p:sp>
          <p:nvSpPr>
            <p:cNvPr id="1206" name="Google Shape;1206;p63"/>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7" name="Google Shape;1207;p63"/>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63"/>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63"/>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63"/>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1" name="Google Shape;1211;p63"/>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2" name="Google Shape;1212;p63"/>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63"/>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4" name="Google Shape;1214;p63"/>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63"/>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p63"/>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63"/>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63"/>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63"/>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63"/>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63"/>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63"/>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63"/>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63"/>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63"/>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63"/>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p63"/>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63"/>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63"/>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0" name="Google Shape;1230;p63"/>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31" name="Google Shape;1231;p63"/>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232" name="Google Shape;1232;p63"/>
          <p:cNvSpPr/>
          <p:nvPr/>
        </p:nvSpPr>
        <p:spPr>
          <a:xfrm>
            <a:off x="4387775" y="48953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63"/>
          <p:cNvSpPr/>
          <p:nvPr/>
        </p:nvSpPr>
        <p:spPr>
          <a:xfrm>
            <a:off x="360150" y="83267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63"/>
          <p:cNvSpPr/>
          <p:nvPr/>
        </p:nvSpPr>
        <p:spPr>
          <a:xfrm>
            <a:off x="368488" y="374013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63"/>
          <p:cNvSpPr/>
          <p:nvPr/>
        </p:nvSpPr>
        <p:spPr>
          <a:xfrm>
            <a:off x="8347050" y="728738"/>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6" name="Google Shape;1236;p63"/>
          <p:cNvSpPr/>
          <p:nvPr/>
        </p:nvSpPr>
        <p:spPr>
          <a:xfrm>
            <a:off x="6328375" y="4045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63"/>
          <p:cNvSpPr/>
          <p:nvPr/>
        </p:nvSpPr>
        <p:spPr>
          <a:xfrm>
            <a:off x="125825" y="233755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38" name="Google Shape;1238;p63"/>
          <p:cNvGrpSpPr/>
          <p:nvPr/>
        </p:nvGrpSpPr>
        <p:grpSpPr>
          <a:xfrm>
            <a:off x="8632975" y="3425438"/>
            <a:ext cx="311900" cy="314700"/>
            <a:chOff x="8571050" y="1873050"/>
            <a:chExt cx="311900" cy="314700"/>
          </a:xfrm>
        </p:grpSpPr>
        <p:sp>
          <p:nvSpPr>
            <p:cNvPr id="1239" name="Google Shape;1239;p63"/>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63"/>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63"/>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2" name="Google Shape;1242;p63"/>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43" name="Shape 1243"/>
        <p:cNvGrpSpPr/>
        <p:nvPr/>
      </p:nvGrpSpPr>
      <p:grpSpPr>
        <a:xfrm>
          <a:off x="0" y="0"/>
          <a:ext cx="0" cy="0"/>
          <a:chOff x="0" y="0"/>
          <a:chExt cx="0" cy="0"/>
        </a:xfrm>
      </p:grpSpPr>
      <p:sp>
        <p:nvSpPr>
          <p:cNvPr id="1244" name="Google Shape;1244;p64"/>
          <p:cNvSpPr txBox="1"/>
          <p:nvPr>
            <p:ph idx="1" type="body"/>
          </p:nvPr>
        </p:nvSpPr>
        <p:spPr>
          <a:xfrm>
            <a:off x="1043150" y="435550"/>
            <a:ext cx="2332800" cy="24795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400"/>
              <a:buNone/>
              <a:defRPr sz="4100">
                <a:latin typeface="Dancing Script"/>
                <a:ea typeface="Dancing Script"/>
                <a:cs typeface="Dancing Script"/>
                <a:sym typeface="Dancing Script"/>
              </a:defRPr>
            </a:lvl1pPr>
          </a:lstStyle>
          <a:p/>
        </p:txBody>
      </p:sp>
      <p:sp>
        <p:nvSpPr>
          <p:cNvPr id="1245" name="Google Shape;1245;p64"/>
          <p:cNvSpPr/>
          <p:nvPr/>
        </p:nvSpPr>
        <p:spPr>
          <a:xfrm>
            <a:off x="7238275" y="125357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64"/>
          <p:cNvSpPr/>
          <p:nvPr/>
        </p:nvSpPr>
        <p:spPr>
          <a:xfrm>
            <a:off x="8765600" y="36714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64"/>
          <p:cNvSpPr/>
          <p:nvPr/>
        </p:nvSpPr>
        <p:spPr>
          <a:xfrm>
            <a:off x="3877275" y="252887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p64"/>
          <p:cNvSpPr/>
          <p:nvPr/>
        </p:nvSpPr>
        <p:spPr>
          <a:xfrm>
            <a:off x="376500" y="127542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9" name="Google Shape;1249;p64"/>
          <p:cNvSpPr/>
          <p:nvPr/>
        </p:nvSpPr>
        <p:spPr>
          <a:xfrm>
            <a:off x="5109563" y="4279138"/>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64"/>
          <p:cNvSpPr/>
          <p:nvPr/>
        </p:nvSpPr>
        <p:spPr>
          <a:xfrm>
            <a:off x="5363100" y="28598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1" name="Google Shape;1251;p64"/>
          <p:cNvSpPr/>
          <p:nvPr/>
        </p:nvSpPr>
        <p:spPr>
          <a:xfrm>
            <a:off x="3760113" y="69580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2" name="Google Shape;1252;p64"/>
          <p:cNvSpPr/>
          <p:nvPr/>
        </p:nvSpPr>
        <p:spPr>
          <a:xfrm>
            <a:off x="1637488" y="4640213"/>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53" name="Google Shape;1253;p64"/>
          <p:cNvGrpSpPr/>
          <p:nvPr/>
        </p:nvGrpSpPr>
        <p:grpSpPr>
          <a:xfrm>
            <a:off x="256000" y="2742800"/>
            <a:ext cx="311900" cy="314700"/>
            <a:chOff x="8571050" y="1873050"/>
            <a:chExt cx="311900" cy="314700"/>
          </a:xfrm>
        </p:grpSpPr>
        <p:sp>
          <p:nvSpPr>
            <p:cNvPr id="1254" name="Google Shape;1254;p64"/>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5" name="Google Shape;1255;p64"/>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64"/>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7" name="Google Shape;1257;p64"/>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58" name="Google Shape;1258;p64"/>
          <p:cNvGrpSpPr/>
          <p:nvPr/>
        </p:nvGrpSpPr>
        <p:grpSpPr>
          <a:xfrm flipH="1">
            <a:off x="1503200" y="3929775"/>
            <a:ext cx="529900" cy="149350"/>
            <a:chOff x="3898800" y="2624300"/>
            <a:chExt cx="529900" cy="149350"/>
          </a:xfrm>
        </p:grpSpPr>
        <p:sp>
          <p:nvSpPr>
            <p:cNvPr id="1259" name="Google Shape;1259;p64"/>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0" name="Google Shape;1260;p64"/>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61" name="Google Shape;1261;p64"/>
          <p:cNvGrpSpPr/>
          <p:nvPr/>
        </p:nvGrpSpPr>
        <p:grpSpPr>
          <a:xfrm>
            <a:off x="7053975" y="357513"/>
            <a:ext cx="581325" cy="169475"/>
            <a:chOff x="5393300" y="2420750"/>
            <a:chExt cx="581325" cy="169475"/>
          </a:xfrm>
        </p:grpSpPr>
        <p:sp>
          <p:nvSpPr>
            <p:cNvPr id="1262" name="Google Shape;1262;p64"/>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64"/>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64" name="Shape 1264"/>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8">
    <p:spTree>
      <p:nvGrpSpPr>
        <p:cNvPr id="1265" name="Shape 1265"/>
        <p:cNvGrpSpPr/>
        <p:nvPr/>
      </p:nvGrpSpPr>
      <p:grpSpPr>
        <a:xfrm>
          <a:off x="0" y="0"/>
          <a:ext cx="0" cy="0"/>
          <a:chOff x="0" y="0"/>
          <a:chExt cx="0" cy="0"/>
        </a:xfrm>
      </p:grpSpPr>
      <p:grpSp>
        <p:nvGrpSpPr>
          <p:cNvPr id="1266" name="Google Shape;1266;p66"/>
          <p:cNvGrpSpPr/>
          <p:nvPr/>
        </p:nvGrpSpPr>
        <p:grpSpPr>
          <a:xfrm>
            <a:off x="95" y="25"/>
            <a:ext cx="9143969" cy="5143446"/>
            <a:chOff x="95" y="25"/>
            <a:chExt cx="9143969" cy="5143446"/>
          </a:xfrm>
        </p:grpSpPr>
        <p:sp>
          <p:nvSpPr>
            <p:cNvPr id="1267" name="Google Shape;1267;p66"/>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8" name="Google Shape;1268;p66"/>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66"/>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0" name="Google Shape;1270;p66"/>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66"/>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66"/>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3" name="Google Shape;1273;p66"/>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66"/>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66"/>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66"/>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66"/>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66"/>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66"/>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66"/>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66"/>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66"/>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66"/>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66"/>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66"/>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66"/>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66"/>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66"/>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66"/>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66"/>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66"/>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92" name="Google Shape;1292;p66"/>
          <p:cNvSpPr txBox="1"/>
          <p:nvPr>
            <p:ph type="title"/>
          </p:nvPr>
        </p:nvSpPr>
        <p:spPr>
          <a:xfrm>
            <a:off x="1307350" y="1461276"/>
            <a:ext cx="2955300" cy="449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293" name="Google Shape;1293;p66"/>
          <p:cNvSpPr txBox="1"/>
          <p:nvPr>
            <p:ph idx="1" type="subTitle"/>
          </p:nvPr>
        </p:nvSpPr>
        <p:spPr>
          <a:xfrm>
            <a:off x="1307356" y="2050887"/>
            <a:ext cx="2955300" cy="21573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15000"/>
              </a:lnSpc>
              <a:spcBef>
                <a:spcPts val="0"/>
              </a:spcBef>
              <a:spcAft>
                <a:spcPts val="0"/>
              </a:spcAft>
              <a:buClr>
                <a:schemeClr val="accent2"/>
              </a:buClr>
              <a:buSzPts val="1400"/>
              <a:buChar char="●"/>
              <a:defRPr sz="1600"/>
            </a:lvl1pPr>
            <a:lvl2pPr lvl="1" algn="ctr">
              <a:lnSpc>
                <a:spcPct val="115000"/>
              </a:lnSpc>
              <a:spcBef>
                <a:spcPts val="0"/>
              </a:spcBef>
              <a:spcAft>
                <a:spcPts val="0"/>
              </a:spcAft>
              <a:buSzPts val="1400"/>
              <a:buChar char="○"/>
              <a:defRPr/>
            </a:lvl2pPr>
            <a:lvl3pPr lvl="2" algn="ctr">
              <a:lnSpc>
                <a:spcPct val="115000"/>
              </a:lnSpc>
              <a:spcBef>
                <a:spcPts val="0"/>
              </a:spcBef>
              <a:spcAft>
                <a:spcPts val="0"/>
              </a:spcAft>
              <a:buSzPts val="1400"/>
              <a:buChar char="■"/>
              <a:defRPr/>
            </a:lvl3pPr>
            <a:lvl4pPr lvl="3" algn="ctr">
              <a:lnSpc>
                <a:spcPct val="115000"/>
              </a:lnSpc>
              <a:spcBef>
                <a:spcPts val="0"/>
              </a:spcBef>
              <a:spcAft>
                <a:spcPts val="0"/>
              </a:spcAft>
              <a:buSzPts val="1400"/>
              <a:buChar char="●"/>
              <a:defRPr/>
            </a:lvl4pPr>
            <a:lvl5pPr lvl="4" algn="ctr">
              <a:lnSpc>
                <a:spcPct val="115000"/>
              </a:lnSpc>
              <a:spcBef>
                <a:spcPts val="0"/>
              </a:spcBef>
              <a:spcAft>
                <a:spcPts val="0"/>
              </a:spcAft>
              <a:buSzPts val="1400"/>
              <a:buChar char="○"/>
              <a:defRPr/>
            </a:lvl5pPr>
            <a:lvl6pPr lvl="5" algn="ctr">
              <a:lnSpc>
                <a:spcPct val="115000"/>
              </a:lnSpc>
              <a:spcBef>
                <a:spcPts val="0"/>
              </a:spcBef>
              <a:spcAft>
                <a:spcPts val="0"/>
              </a:spcAft>
              <a:buSzPts val="1400"/>
              <a:buChar char="■"/>
              <a:defRPr/>
            </a:lvl6pPr>
            <a:lvl7pPr lvl="6" algn="ctr">
              <a:lnSpc>
                <a:spcPct val="115000"/>
              </a:lnSpc>
              <a:spcBef>
                <a:spcPts val="0"/>
              </a:spcBef>
              <a:spcAft>
                <a:spcPts val="0"/>
              </a:spcAft>
              <a:buSzPts val="1400"/>
              <a:buChar char="●"/>
              <a:defRPr/>
            </a:lvl7pPr>
            <a:lvl8pPr lvl="7" algn="ctr">
              <a:lnSpc>
                <a:spcPct val="115000"/>
              </a:lnSpc>
              <a:spcBef>
                <a:spcPts val="0"/>
              </a:spcBef>
              <a:spcAft>
                <a:spcPts val="0"/>
              </a:spcAft>
              <a:buSzPts val="1400"/>
              <a:buChar char="○"/>
              <a:defRPr/>
            </a:lvl8pPr>
            <a:lvl9pPr lvl="8" algn="ctr">
              <a:lnSpc>
                <a:spcPct val="115000"/>
              </a:lnSpc>
              <a:spcBef>
                <a:spcPts val="0"/>
              </a:spcBef>
              <a:spcAft>
                <a:spcPts val="0"/>
              </a:spcAft>
              <a:buSzPts val="1400"/>
              <a:buChar char="■"/>
              <a:defRPr/>
            </a:lvl9pPr>
          </a:lstStyle>
          <a:p/>
        </p:txBody>
      </p:sp>
      <p:sp>
        <p:nvSpPr>
          <p:cNvPr id="1294" name="Google Shape;1294;p66"/>
          <p:cNvSpPr txBox="1"/>
          <p:nvPr>
            <p:ph idx="2" type="title"/>
          </p:nvPr>
        </p:nvSpPr>
        <p:spPr>
          <a:xfrm>
            <a:off x="4881355" y="1461276"/>
            <a:ext cx="2955300" cy="449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295" name="Google Shape;1295;p66"/>
          <p:cNvSpPr txBox="1"/>
          <p:nvPr>
            <p:ph idx="3" type="subTitle"/>
          </p:nvPr>
        </p:nvSpPr>
        <p:spPr>
          <a:xfrm>
            <a:off x="4881350" y="2050887"/>
            <a:ext cx="2955300" cy="21573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l">
              <a:lnSpc>
                <a:spcPct val="115000"/>
              </a:lnSpc>
              <a:spcBef>
                <a:spcPts val="0"/>
              </a:spcBef>
              <a:spcAft>
                <a:spcPts val="0"/>
              </a:spcAft>
              <a:buClr>
                <a:schemeClr val="accent2"/>
              </a:buClr>
              <a:buSzPts val="1400"/>
              <a:buChar char="●"/>
              <a:defRPr sz="1600"/>
            </a:lvl1pPr>
            <a:lvl2pPr lvl="1" algn="ctr">
              <a:lnSpc>
                <a:spcPct val="115000"/>
              </a:lnSpc>
              <a:spcBef>
                <a:spcPts val="0"/>
              </a:spcBef>
              <a:spcAft>
                <a:spcPts val="0"/>
              </a:spcAft>
              <a:buSzPts val="1400"/>
              <a:buChar char="○"/>
              <a:defRPr/>
            </a:lvl2pPr>
            <a:lvl3pPr lvl="2" algn="ctr">
              <a:lnSpc>
                <a:spcPct val="115000"/>
              </a:lnSpc>
              <a:spcBef>
                <a:spcPts val="0"/>
              </a:spcBef>
              <a:spcAft>
                <a:spcPts val="0"/>
              </a:spcAft>
              <a:buSzPts val="1400"/>
              <a:buChar char="■"/>
              <a:defRPr/>
            </a:lvl3pPr>
            <a:lvl4pPr lvl="3" algn="ctr">
              <a:lnSpc>
                <a:spcPct val="115000"/>
              </a:lnSpc>
              <a:spcBef>
                <a:spcPts val="0"/>
              </a:spcBef>
              <a:spcAft>
                <a:spcPts val="0"/>
              </a:spcAft>
              <a:buSzPts val="1400"/>
              <a:buChar char="●"/>
              <a:defRPr/>
            </a:lvl4pPr>
            <a:lvl5pPr lvl="4" algn="ctr">
              <a:lnSpc>
                <a:spcPct val="115000"/>
              </a:lnSpc>
              <a:spcBef>
                <a:spcPts val="0"/>
              </a:spcBef>
              <a:spcAft>
                <a:spcPts val="0"/>
              </a:spcAft>
              <a:buSzPts val="1400"/>
              <a:buChar char="○"/>
              <a:defRPr/>
            </a:lvl5pPr>
            <a:lvl6pPr lvl="5" algn="ctr">
              <a:lnSpc>
                <a:spcPct val="115000"/>
              </a:lnSpc>
              <a:spcBef>
                <a:spcPts val="0"/>
              </a:spcBef>
              <a:spcAft>
                <a:spcPts val="0"/>
              </a:spcAft>
              <a:buSzPts val="1400"/>
              <a:buChar char="■"/>
              <a:defRPr/>
            </a:lvl6pPr>
            <a:lvl7pPr lvl="6" algn="ctr">
              <a:lnSpc>
                <a:spcPct val="115000"/>
              </a:lnSpc>
              <a:spcBef>
                <a:spcPts val="0"/>
              </a:spcBef>
              <a:spcAft>
                <a:spcPts val="0"/>
              </a:spcAft>
              <a:buSzPts val="1400"/>
              <a:buChar char="●"/>
              <a:defRPr/>
            </a:lvl7pPr>
            <a:lvl8pPr lvl="7" algn="ctr">
              <a:lnSpc>
                <a:spcPct val="115000"/>
              </a:lnSpc>
              <a:spcBef>
                <a:spcPts val="0"/>
              </a:spcBef>
              <a:spcAft>
                <a:spcPts val="0"/>
              </a:spcAft>
              <a:buSzPts val="1400"/>
              <a:buChar char="○"/>
              <a:defRPr/>
            </a:lvl8pPr>
            <a:lvl9pPr lvl="8" algn="ctr">
              <a:lnSpc>
                <a:spcPct val="115000"/>
              </a:lnSpc>
              <a:spcBef>
                <a:spcPts val="0"/>
              </a:spcBef>
              <a:spcAft>
                <a:spcPts val="0"/>
              </a:spcAft>
              <a:buSzPts val="1400"/>
              <a:buChar char="■"/>
              <a:defRPr/>
            </a:lvl9pPr>
          </a:lstStyle>
          <a:p/>
        </p:txBody>
      </p:sp>
      <p:sp>
        <p:nvSpPr>
          <p:cNvPr id="1296" name="Google Shape;1296;p66"/>
          <p:cNvSpPr txBox="1"/>
          <p:nvPr>
            <p:ph idx="4"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297" name="Google Shape;1297;p66"/>
          <p:cNvSpPr/>
          <p:nvPr/>
        </p:nvSpPr>
        <p:spPr>
          <a:xfrm>
            <a:off x="8703638" y="33476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66"/>
          <p:cNvSpPr/>
          <p:nvPr/>
        </p:nvSpPr>
        <p:spPr>
          <a:xfrm>
            <a:off x="7335888" y="8502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66"/>
          <p:cNvSpPr/>
          <p:nvPr/>
        </p:nvSpPr>
        <p:spPr>
          <a:xfrm>
            <a:off x="292600" y="27533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66"/>
          <p:cNvSpPr/>
          <p:nvPr/>
        </p:nvSpPr>
        <p:spPr>
          <a:xfrm>
            <a:off x="2749550" y="484486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66"/>
          <p:cNvSpPr/>
          <p:nvPr/>
        </p:nvSpPr>
        <p:spPr>
          <a:xfrm>
            <a:off x="374625" y="105365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66"/>
          <p:cNvSpPr/>
          <p:nvPr/>
        </p:nvSpPr>
        <p:spPr>
          <a:xfrm>
            <a:off x="640900" y="460986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03" name="Google Shape;1303;p66"/>
          <p:cNvGrpSpPr/>
          <p:nvPr/>
        </p:nvGrpSpPr>
        <p:grpSpPr>
          <a:xfrm>
            <a:off x="5032475" y="4607963"/>
            <a:ext cx="311900" cy="314700"/>
            <a:chOff x="8571050" y="1873050"/>
            <a:chExt cx="311900" cy="314700"/>
          </a:xfrm>
        </p:grpSpPr>
        <p:sp>
          <p:nvSpPr>
            <p:cNvPr id="1304" name="Google Shape;1304;p66"/>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66"/>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66"/>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66"/>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08" name="Google Shape;1308;p66"/>
          <p:cNvGrpSpPr/>
          <p:nvPr/>
        </p:nvGrpSpPr>
        <p:grpSpPr>
          <a:xfrm>
            <a:off x="2024509" y="539008"/>
            <a:ext cx="686239" cy="223927"/>
            <a:chOff x="3798300" y="2287225"/>
            <a:chExt cx="730975" cy="238525"/>
          </a:xfrm>
        </p:grpSpPr>
        <p:sp>
          <p:nvSpPr>
            <p:cNvPr id="1309" name="Google Shape;1309;p66"/>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66"/>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11" name="Google Shape;1311;p66"/>
          <p:cNvGrpSpPr/>
          <p:nvPr/>
        </p:nvGrpSpPr>
        <p:grpSpPr>
          <a:xfrm>
            <a:off x="8157895" y="4685773"/>
            <a:ext cx="545748" cy="159103"/>
            <a:chOff x="5393300" y="2420750"/>
            <a:chExt cx="581325" cy="169475"/>
          </a:xfrm>
        </p:grpSpPr>
        <p:sp>
          <p:nvSpPr>
            <p:cNvPr id="1312" name="Google Shape;1312;p66"/>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66"/>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_2_1">
    <p:spTree>
      <p:nvGrpSpPr>
        <p:cNvPr id="1314" name="Shape 1314"/>
        <p:cNvGrpSpPr/>
        <p:nvPr/>
      </p:nvGrpSpPr>
      <p:grpSpPr>
        <a:xfrm>
          <a:off x="0" y="0"/>
          <a:ext cx="0" cy="0"/>
          <a:chOff x="0" y="0"/>
          <a:chExt cx="0" cy="0"/>
        </a:xfrm>
      </p:grpSpPr>
      <p:grpSp>
        <p:nvGrpSpPr>
          <p:cNvPr id="1315" name="Google Shape;1315;p67"/>
          <p:cNvGrpSpPr/>
          <p:nvPr/>
        </p:nvGrpSpPr>
        <p:grpSpPr>
          <a:xfrm>
            <a:off x="95" y="25"/>
            <a:ext cx="9143969" cy="5143446"/>
            <a:chOff x="95" y="25"/>
            <a:chExt cx="9143969" cy="5143446"/>
          </a:xfrm>
        </p:grpSpPr>
        <p:sp>
          <p:nvSpPr>
            <p:cNvPr id="1316" name="Google Shape;1316;p67"/>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67"/>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67"/>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67"/>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67"/>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67"/>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67"/>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67"/>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67"/>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5" name="Google Shape;1325;p67"/>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67"/>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67"/>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67"/>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67"/>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67"/>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67"/>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67"/>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67"/>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67"/>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5" name="Google Shape;1335;p67"/>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67"/>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7" name="Google Shape;1337;p67"/>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8" name="Google Shape;1338;p67"/>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9" name="Google Shape;1339;p67"/>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0" name="Google Shape;1340;p67"/>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41" name="Google Shape;1341;p67"/>
          <p:cNvSpPr txBox="1"/>
          <p:nvPr>
            <p:ph type="title"/>
          </p:nvPr>
        </p:nvSpPr>
        <p:spPr>
          <a:xfrm flipH="1">
            <a:off x="4318800" y="1732050"/>
            <a:ext cx="3959400" cy="794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4300"/>
              <a:buNone/>
              <a:defRPr>
                <a:solidFill>
                  <a:srgbClr val="212529"/>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342" name="Google Shape;1342;p67"/>
          <p:cNvSpPr txBox="1"/>
          <p:nvPr>
            <p:ph idx="1" type="subTitle"/>
          </p:nvPr>
        </p:nvSpPr>
        <p:spPr>
          <a:xfrm flipH="1">
            <a:off x="4318975" y="2526750"/>
            <a:ext cx="3959400" cy="884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343" name="Google Shape;1343;p67"/>
          <p:cNvSpPr/>
          <p:nvPr/>
        </p:nvSpPr>
        <p:spPr>
          <a:xfrm flipH="1">
            <a:off x="7071213" y="5762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4" name="Google Shape;1344;p67"/>
          <p:cNvSpPr/>
          <p:nvPr/>
        </p:nvSpPr>
        <p:spPr>
          <a:xfrm>
            <a:off x="3335425" y="48799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5" name="Google Shape;1345;p67"/>
          <p:cNvSpPr/>
          <p:nvPr/>
        </p:nvSpPr>
        <p:spPr>
          <a:xfrm>
            <a:off x="478575" y="27377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67"/>
          <p:cNvSpPr/>
          <p:nvPr/>
        </p:nvSpPr>
        <p:spPr>
          <a:xfrm flipH="1">
            <a:off x="2561325" y="5763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7" name="Google Shape;1347;p67"/>
          <p:cNvSpPr/>
          <p:nvPr/>
        </p:nvSpPr>
        <p:spPr>
          <a:xfrm>
            <a:off x="353075" y="664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8" name="Google Shape;1348;p67"/>
          <p:cNvSpPr/>
          <p:nvPr/>
        </p:nvSpPr>
        <p:spPr>
          <a:xfrm>
            <a:off x="7254300" y="45274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67"/>
          <p:cNvSpPr/>
          <p:nvPr/>
        </p:nvSpPr>
        <p:spPr>
          <a:xfrm>
            <a:off x="4842088" y="445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50" name="Google Shape;1350;p67"/>
          <p:cNvGrpSpPr/>
          <p:nvPr/>
        </p:nvGrpSpPr>
        <p:grpSpPr>
          <a:xfrm>
            <a:off x="8336825" y="4085613"/>
            <a:ext cx="311900" cy="314700"/>
            <a:chOff x="8571050" y="1873050"/>
            <a:chExt cx="311900" cy="314700"/>
          </a:xfrm>
        </p:grpSpPr>
        <p:sp>
          <p:nvSpPr>
            <p:cNvPr id="1351" name="Google Shape;1351;p67"/>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67"/>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3" name="Google Shape;1353;p67"/>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4" name="Google Shape;1354;p67"/>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55" name="Google Shape;1355;p67"/>
          <p:cNvGrpSpPr/>
          <p:nvPr/>
        </p:nvGrpSpPr>
        <p:grpSpPr>
          <a:xfrm>
            <a:off x="4572000" y="1036450"/>
            <a:ext cx="730975" cy="238525"/>
            <a:chOff x="3798300" y="2287225"/>
            <a:chExt cx="730975" cy="238525"/>
          </a:xfrm>
        </p:grpSpPr>
        <p:sp>
          <p:nvSpPr>
            <p:cNvPr id="1356" name="Google Shape;1356;p67"/>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p67"/>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58" name="Google Shape;1358;p67"/>
          <p:cNvGrpSpPr/>
          <p:nvPr/>
        </p:nvGrpSpPr>
        <p:grpSpPr>
          <a:xfrm>
            <a:off x="5594875" y="3812425"/>
            <a:ext cx="529900" cy="149350"/>
            <a:chOff x="3898800" y="2624300"/>
            <a:chExt cx="529900" cy="149350"/>
          </a:xfrm>
        </p:grpSpPr>
        <p:sp>
          <p:nvSpPr>
            <p:cNvPr id="1359" name="Google Shape;1359;p67"/>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0" name="Google Shape;1360;p67"/>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3_1_2_2">
    <p:spTree>
      <p:nvGrpSpPr>
        <p:cNvPr id="1361" name="Shape 1361"/>
        <p:cNvGrpSpPr/>
        <p:nvPr/>
      </p:nvGrpSpPr>
      <p:grpSpPr>
        <a:xfrm>
          <a:off x="0" y="0"/>
          <a:ext cx="0" cy="0"/>
          <a:chOff x="0" y="0"/>
          <a:chExt cx="0" cy="0"/>
        </a:xfrm>
      </p:grpSpPr>
      <p:grpSp>
        <p:nvGrpSpPr>
          <p:cNvPr id="1362" name="Google Shape;1362;p68"/>
          <p:cNvGrpSpPr/>
          <p:nvPr/>
        </p:nvGrpSpPr>
        <p:grpSpPr>
          <a:xfrm>
            <a:off x="95" y="25"/>
            <a:ext cx="9143969" cy="5143446"/>
            <a:chOff x="95" y="25"/>
            <a:chExt cx="9143969" cy="5143446"/>
          </a:xfrm>
        </p:grpSpPr>
        <p:sp>
          <p:nvSpPr>
            <p:cNvPr id="1363" name="Google Shape;1363;p68"/>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4" name="Google Shape;1364;p68"/>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68"/>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6" name="Google Shape;1366;p68"/>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68"/>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68"/>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9" name="Google Shape;1369;p68"/>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0" name="Google Shape;1370;p68"/>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1" name="Google Shape;1371;p68"/>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68"/>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3" name="Google Shape;1373;p68"/>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68"/>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68"/>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68"/>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7" name="Google Shape;1377;p68"/>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68"/>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p68"/>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0" name="Google Shape;1380;p68"/>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68"/>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2" name="Google Shape;1382;p68"/>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3" name="Google Shape;1383;p68"/>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68"/>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5" name="Google Shape;1385;p68"/>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p68"/>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68"/>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88" name="Google Shape;1388;p68"/>
          <p:cNvSpPr txBox="1"/>
          <p:nvPr>
            <p:ph type="title"/>
          </p:nvPr>
        </p:nvSpPr>
        <p:spPr>
          <a:xfrm flipH="1">
            <a:off x="865691" y="1771400"/>
            <a:ext cx="3959100" cy="794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a:solidFill>
                  <a:srgbClr val="212529"/>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389" name="Google Shape;1389;p68"/>
          <p:cNvSpPr txBox="1"/>
          <p:nvPr>
            <p:ph idx="1" type="subTitle"/>
          </p:nvPr>
        </p:nvSpPr>
        <p:spPr>
          <a:xfrm flipH="1">
            <a:off x="865871" y="2566100"/>
            <a:ext cx="3959100" cy="884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6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390" name="Google Shape;1390;p68"/>
          <p:cNvSpPr/>
          <p:nvPr/>
        </p:nvSpPr>
        <p:spPr>
          <a:xfrm>
            <a:off x="8157838" y="27523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68"/>
          <p:cNvSpPr/>
          <p:nvPr/>
        </p:nvSpPr>
        <p:spPr>
          <a:xfrm>
            <a:off x="6830913" y="3570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2" name="Google Shape;1392;p68"/>
          <p:cNvSpPr/>
          <p:nvPr/>
        </p:nvSpPr>
        <p:spPr>
          <a:xfrm>
            <a:off x="178600" y="2965588"/>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3" name="Google Shape;1393;p68"/>
          <p:cNvSpPr/>
          <p:nvPr/>
        </p:nvSpPr>
        <p:spPr>
          <a:xfrm>
            <a:off x="2503575" y="418273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68"/>
          <p:cNvSpPr/>
          <p:nvPr/>
        </p:nvSpPr>
        <p:spPr>
          <a:xfrm>
            <a:off x="653250" y="7605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5" name="Google Shape;1395;p68"/>
          <p:cNvSpPr/>
          <p:nvPr/>
        </p:nvSpPr>
        <p:spPr>
          <a:xfrm>
            <a:off x="653250" y="41416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96" name="Google Shape;1396;p68"/>
          <p:cNvGrpSpPr/>
          <p:nvPr/>
        </p:nvGrpSpPr>
        <p:grpSpPr>
          <a:xfrm>
            <a:off x="5032475" y="4607963"/>
            <a:ext cx="311900" cy="314700"/>
            <a:chOff x="8571050" y="1873050"/>
            <a:chExt cx="311900" cy="314700"/>
          </a:xfrm>
        </p:grpSpPr>
        <p:sp>
          <p:nvSpPr>
            <p:cNvPr id="1397" name="Google Shape;1397;p6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8" name="Google Shape;1398;p6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9" name="Google Shape;1399;p6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0" name="Google Shape;1400;p6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01" name="Google Shape;1401;p68"/>
          <p:cNvGrpSpPr/>
          <p:nvPr/>
        </p:nvGrpSpPr>
        <p:grpSpPr>
          <a:xfrm>
            <a:off x="3214984" y="795408"/>
            <a:ext cx="686239" cy="223927"/>
            <a:chOff x="3798300" y="2287225"/>
            <a:chExt cx="730975" cy="238525"/>
          </a:xfrm>
        </p:grpSpPr>
        <p:sp>
          <p:nvSpPr>
            <p:cNvPr id="1402" name="Google Shape;1402;p68"/>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3" name="Google Shape;1403;p68"/>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04" name="Google Shape;1404;p68"/>
          <p:cNvGrpSpPr/>
          <p:nvPr/>
        </p:nvGrpSpPr>
        <p:grpSpPr>
          <a:xfrm>
            <a:off x="8157895" y="4685773"/>
            <a:ext cx="545748" cy="159103"/>
            <a:chOff x="5393300" y="2420750"/>
            <a:chExt cx="581325" cy="169475"/>
          </a:xfrm>
        </p:grpSpPr>
        <p:sp>
          <p:nvSpPr>
            <p:cNvPr id="1405" name="Google Shape;1405;p68"/>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6" name="Google Shape;1406;p68"/>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3_1_2_2_1">
    <p:spTree>
      <p:nvGrpSpPr>
        <p:cNvPr id="1407" name="Shape 1407"/>
        <p:cNvGrpSpPr/>
        <p:nvPr/>
      </p:nvGrpSpPr>
      <p:grpSpPr>
        <a:xfrm>
          <a:off x="0" y="0"/>
          <a:ext cx="0" cy="0"/>
          <a:chOff x="0" y="0"/>
          <a:chExt cx="0" cy="0"/>
        </a:xfrm>
      </p:grpSpPr>
      <p:grpSp>
        <p:nvGrpSpPr>
          <p:cNvPr id="1408" name="Google Shape;1408;p69"/>
          <p:cNvGrpSpPr/>
          <p:nvPr/>
        </p:nvGrpSpPr>
        <p:grpSpPr>
          <a:xfrm>
            <a:off x="95" y="25"/>
            <a:ext cx="9143969" cy="5143446"/>
            <a:chOff x="95" y="25"/>
            <a:chExt cx="9143969" cy="5143446"/>
          </a:xfrm>
        </p:grpSpPr>
        <p:sp>
          <p:nvSpPr>
            <p:cNvPr id="1409" name="Google Shape;1409;p69"/>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69"/>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1" name="Google Shape;1411;p69"/>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2" name="Google Shape;1412;p69"/>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69"/>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4" name="Google Shape;1414;p69"/>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5" name="Google Shape;1415;p69"/>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69"/>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7" name="Google Shape;1417;p69"/>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8" name="Google Shape;1418;p69"/>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9" name="Google Shape;1419;p69"/>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0" name="Google Shape;1420;p69"/>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1" name="Google Shape;1421;p69"/>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2" name="Google Shape;1422;p69"/>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69"/>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4" name="Google Shape;1424;p69"/>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5" name="Google Shape;1425;p69"/>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69"/>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7" name="Google Shape;1427;p69"/>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69"/>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69"/>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0" name="Google Shape;1430;p69"/>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1" name="Google Shape;1431;p69"/>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69"/>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3" name="Google Shape;1433;p69"/>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34" name="Google Shape;1434;p69"/>
          <p:cNvSpPr txBox="1"/>
          <p:nvPr>
            <p:ph type="title"/>
          </p:nvPr>
        </p:nvSpPr>
        <p:spPr>
          <a:xfrm>
            <a:off x="2781150" y="1430400"/>
            <a:ext cx="3581700" cy="609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b="1" sz="3100">
                <a:highlight>
                  <a:schemeClr val="dk2"/>
                </a:highlight>
              </a:defRPr>
            </a:lvl1pPr>
            <a:lvl2pPr lvl="1" algn="ctr">
              <a:lnSpc>
                <a:spcPct val="100000"/>
              </a:lnSpc>
              <a:spcBef>
                <a:spcPts val="0"/>
              </a:spcBef>
              <a:spcAft>
                <a:spcPts val="0"/>
              </a:spcAft>
              <a:buSzPts val="4300"/>
              <a:buNone/>
              <a:defRPr/>
            </a:lvl2pPr>
            <a:lvl3pPr lvl="2" algn="ctr">
              <a:lnSpc>
                <a:spcPct val="100000"/>
              </a:lnSpc>
              <a:spcBef>
                <a:spcPts val="0"/>
              </a:spcBef>
              <a:spcAft>
                <a:spcPts val="0"/>
              </a:spcAft>
              <a:buSzPts val="4300"/>
              <a:buNone/>
              <a:defRPr/>
            </a:lvl3pPr>
            <a:lvl4pPr lvl="3" algn="ctr">
              <a:lnSpc>
                <a:spcPct val="100000"/>
              </a:lnSpc>
              <a:spcBef>
                <a:spcPts val="0"/>
              </a:spcBef>
              <a:spcAft>
                <a:spcPts val="0"/>
              </a:spcAft>
              <a:buSzPts val="4300"/>
              <a:buNone/>
              <a:defRPr/>
            </a:lvl4pPr>
            <a:lvl5pPr lvl="4" algn="ctr">
              <a:lnSpc>
                <a:spcPct val="100000"/>
              </a:lnSpc>
              <a:spcBef>
                <a:spcPts val="0"/>
              </a:spcBef>
              <a:spcAft>
                <a:spcPts val="0"/>
              </a:spcAft>
              <a:buSzPts val="4300"/>
              <a:buNone/>
              <a:defRPr/>
            </a:lvl5pPr>
            <a:lvl6pPr lvl="5" algn="ctr">
              <a:lnSpc>
                <a:spcPct val="100000"/>
              </a:lnSpc>
              <a:spcBef>
                <a:spcPts val="0"/>
              </a:spcBef>
              <a:spcAft>
                <a:spcPts val="0"/>
              </a:spcAft>
              <a:buSzPts val="4300"/>
              <a:buNone/>
              <a:defRPr/>
            </a:lvl6pPr>
            <a:lvl7pPr lvl="6" algn="ctr">
              <a:lnSpc>
                <a:spcPct val="100000"/>
              </a:lnSpc>
              <a:spcBef>
                <a:spcPts val="0"/>
              </a:spcBef>
              <a:spcAft>
                <a:spcPts val="0"/>
              </a:spcAft>
              <a:buSzPts val="4300"/>
              <a:buNone/>
              <a:defRPr/>
            </a:lvl7pPr>
            <a:lvl8pPr lvl="7" algn="ctr">
              <a:lnSpc>
                <a:spcPct val="100000"/>
              </a:lnSpc>
              <a:spcBef>
                <a:spcPts val="0"/>
              </a:spcBef>
              <a:spcAft>
                <a:spcPts val="0"/>
              </a:spcAft>
              <a:buSzPts val="4300"/>
              <a:buNone/>
              <a:defRPr/>
            </a:lvl8pPr>
            <a:lvl9pPr lvl="8" algn="ctr">
              <a:lnSpc>
                <a:spcPct val="100000"/>
              </a:lnSpc>
              <a:spcBef>
                <a:spcPts val="0"/>
              </a:spcBef>
              <a:spcAft>
                <a:spcPts val="0"/>
              </a:spcAft>
              <a:buSzPts val="4300"/>
              <a:buNone/>
              <a:defRPr/>
            </a:lvl9pPr>
          </a:lstStyle>
          <a:p/>
        </p:txBody>
      </p:sp>
      <p:sp>
        <p:nvSpPr>
          <p:cNvPr id="1435" name="Google Shape;1435;p69"/>
          <p:cNvSpPr txBox="1"/>
          <p:nvPr>
            <p:ph idx="1" type="subTitle"/>
          </p:nvPr>
        </p:nvSpPr>
        <p:spPr>
          <a:xfrm>
            <a:off x="2781150" y="2286625"/>
            <a:ext cx="3581700" cy="2171100"/>
          </a:xfrm>
          <a:prstGeom prst="rect">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36" name="Google Shape;1436;p69"/>
          <p:cNvSpPr txBox="1"/>
          <p:nvPr>
            <p:ph idx="2"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437" name="Google Shape;1437;p69"/>
          <p:cNvSpPr/>
          <p:nvPr/>
        </p:nvSpPr>
        <p:spPr>
          <a:xfrm>
            <a:off x="8744475" y="315472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8" name="Google Shape;1438;p69"/>
          <p:cNvSpPr/>
          <p:nvPr/>
        </p:nvSpPr>
        <p:spPr>
          <a:xfrm>
            <a:off x="1771375" y="48183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9" name="Google Shape;1439;p69"/>
          <p:cNvSpPr/>
          <p:nvPr/>
        </p:nvSpPr>
        <p:spPr>
          <a:xfrm>
            <a:off x="1770113" y="492663"/>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0" name="Google Shape;1440;p69"/>
          <p:cNvSpPr/>
          <p:nvPr/>
        </p:nvSpPr>
        <p:spPr>
          <a:xfrm>
            <a:off x="250238" y="376306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1" name="Google Shape;1441;p69"/>
          <p:cNvSpPr/>
          <p:nvPr/>
        </p:nvSpPr>
        <p:spPr>
          <a:xfrm>
            <a:off x="8261475" y="86966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2" name="Google Shape;1442;p69"/>
          <p:cNvSpPr/>
          <p:nvPr/>
        </p:nvSpPr>
        <p:spPr>
          <a:xfrm>
            <a:off x="7064300" y="5389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3" name="Google Shape;1443;p69"/>
          <p:cNvSpPr/>
          <p:nvPr/>
        </p:nvSpPr>
        <p:spPr>
          <a:xfrm>
            <a:off x="1926900" y="171356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44" name="Google Shape;1444;p69"/>
          <p:cNvGrpSpPr/>
          <p:nvPr/>
        </p:nvGrpSpPr>
        <p:grpSpPr>
          <a:xfrm>
            <a:off x="6950888" y="4607963"/>
            <a:ext cx="311900" cy="314700"/>
            <a:chOff x="8571050" y="1873050"/>
            <a:chExt cx="311900" cy="314700"/>
          </a:xfrm>
        </p:grpSpPr>
        <p:sp>
          <p:nvSpPr>
            <p:cNvPr id="1445" name="Google Shape;1445;p69"/>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6" name="Google Shape;1446;p69"/>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7" name="Google Shape;1447;p69"/>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8" name="Google Shape;1448;p69"/>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49" name="Google Shape;1449;p69"/>
          <p:cNvGrpSpPr/>
          <p:nvPr/>
        </p:nvGrpSpPr>
        <p:grpSpPr>
          <a:xfrm flipH="1">
            <a:off x="6950900" y="3533575"/>
            <a:ext cx="730975" cy="238525"/>
            <a:chOff x="3798300" y="2287225"/>
            <a:chExt cx="730975" cy="238525"/>
          </a:xfrm>
        </p:grpSpPr>
        <p:sp>
          <p:nvSpPr>
            <p:cNvPr id="1450" name="Google Shape;1450;p69"/>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1" name="Google Shape;1451;p69"/>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52" name="Google Shape;1452;p69"/>
          <p:cNvGrpSpPr/>
          <p:nvPr/>
        </p:nvGrpSpPr>
        <p:grpSpPr>
          <a:xfrm flipH="1">
            <a:off x="4206325" y="4818375"/>
            <a:ext cx="529900" cy="149350"/>
            <a:chOff x="3898800" y="2624300"/>
            <a:chExt cx="529900" cy="149350"/>
          </a:xfrm>
        </p:grpSpPr>
        <p:sp>
          <p:nvSpPr>
            <p:cNvPr id="1453" name="Google Shape;1453;p69"/>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4" name="Google Shape;1454;p69"/>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
    <p:spTree>
      <p:nvGrpSpPr>
        <p:cNvPr id="1455" name="Shape 1455"/>
        <p:cNvGrpSpPr/>
        <p:nvPr/>
      </p:nvGrpSpPr>
      <p:grpSpPr>
        <a:xfrm>
          <a:off x="0" y="0"/>
          <a:ext cx="0" cy="0"/>
          <a:chOff x="0" y="0"/>
          <a:chExt cx="0" cy="0"/>
        </a:xfrm>
      </p:grpSpPr>
      <p:grpSp>
        <p:nvGrpSpPr>
          <p:cNvPr id="1456" name="Google Shape;1456;p70"/>
          <p:cNvGrpSpPr/>
          <p:nvPr/>
        </p:nvGrpSpPr>
        <p:grpSpPr>
          <a:xfrm>
            <a:off x="95" y="25"/>
            <a:ext cx="9143969" cy="5143446"/>
            <a:chOff x="95" y="25"/>
            <a:chExt cx="9143969" cy="5143446"/>
          </a:xfrm>
        </p:grpSpPr>
        <p:sp>
          <p:nvSpPr>
            <p:cNvPr id="1457" name="Google Shape;1457;p70"/>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8" name="Google Shape;1458;p70"/>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9" name="Google Shape;1459;p70"/>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0" name="Google Shape;1460;p70"/>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1" name="Google Shape;1461;p70"/>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2" name="Google Shape;1462;p70"/>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3" name="Google Shape;1463;p70"/>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4" name="Google Shape;1464;p70"/>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5" name="Google Shape;1465;p70"/>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6" name="Google Shape;1466;p70"/>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7" name="Google Shape;1467;p70"/>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8" name="Google Shape;1468;p70"/>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9" name="Google Shape;1469;p70"/>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0" name="Google Shape;1470;p70"/>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1" name="Google Shape;1471;p70"/>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2" name="Google Shape;1472;p70"/>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3" name="Google Shape;1473;p70"/>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4" name="Google Shape;1474;p70"/>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5" name="Google Shape;1475;p70"/>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6" name="Google Shape;1476;p70"/>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p70"/>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8" name="Google Shape;1478;p70"/>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9" name="Google Shape;1479;p70"/>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70"/>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1" name="Google Shape;1481;p70"/>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82" name="Google Shape;1482;p70"/>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483" name="Google Shape;1483;p70"/>
          <p:cNvSpPr/>
          <p:nvPr/>
        </p:nvSpPr>
        <p:spPr>
          <a:xfrm>
            <a:off x="4781300" y="48014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4" name="Google Shape;1484;p70"/>
          <p:cNvSpPr/>
          <p:nvPr/>
        </p:nvSpPr>
        <p:spPr>
          <a:xfrm>
            <a:off x="1055050" y="47208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5" name="Google Shape;1485;p70"/>
          <p:cNvSpPr/>
          <p:nvPr/>
        </p:nvSpPr>
        <p:spPr>
          <a:xfrm>
            <a:off x="1397450" y="449788"/>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6" name="Google Shape;1486;p70"/>
          <p:cNvSpPr/>
          <p:nvPr/>
        </p:nvSpPr>
        <p:spPr>
          <a:xfrm>
            <a:off x="274538" y="363143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70"/>
          <p:cNvSpPr/>
          <p:nvPr/>
        </p:nvSpPr>
        <p:spPr>
          <a:xfrm>
            <a:off x="8687225" y="34949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8" name="Google Shape;1488;p70"/>
          <p:cNvSpPr/>
          <p:nvPr/>
        </p:nvSpPr>
        <p:spPr>
          <a:xfrm>
            <a:off x="274550" y="73730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89" name="Google Shape;1489;p70"/>
          <p:cNvGrpSpPr/>
          <p:nvPr/>
        </p:nvGrpSpPr>
        <p:grpSpPr>
          <a:xfrm>
            <a:off x="8460400" y="4656113"/>
            <a:ext cx="311900" cy="314700"/>
            <a:chOff x="8571050" y="1873050"/>
            <a:chExt cx="311900" cy="314700"/>
          </a:xfrm>
        </p:grpSpPr>
        <p:sp>
          <p:nvSpPr>
            <p:cNvPr id="1490" name="Google Shape;1490;p70"/>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1" name="Google Shape;1491;p70"/>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2" name="Google Shape;1492;p70"/>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70"/>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94" name="Google Shape;1494;p70"/>
          <p:cNvGrpSpPr/>
          <p:nvPr/>
        </p:nvGrpSpPr>
        <p:grpSpPr>
          <a:xfrm>
            <a:off x="2972900" y="1716325"/>
            <a:ext cx="730975" cy="238525"/>
            <a:chOff x="3798300" y="2287225"/>
            <a:chExt cx="730975" cy="238525"/>
          </a:xfrm>
        </p:grpSpPr>
        <p:sp>
          <p:nvSpPr>
            <p:cNvPr id="1495" name="Google Shape;1495;p70"/>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70"/>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97" name="Google Shape;1497;p70"/>
          <p:cNvGrpSpPr/>
          <p:nvPr/>
        </p:nvGrpSpPr>
        <p:grpSpPr>
          <a:xfrm>
            <a:off x="7609831" y="706554"/>
            <a:ext cx="962734" cy="1213773"/>
            <a:chOff x="7609831" y="706554"/>
            <a:chExt cx="962734" cy="1213773"/>
          </a:xfrm>
        </p:grpSpPr>
        <p:sp>
          <p:nvSpPr>
            <p:cNvPr id="1498" name="Google Shape;1498;p70"/>
            <p:cNvSpPr/>
            <p:nvPr/>
          </p:nvSpPr>
          <p:spPr>
            <a:xfrm rot="989648">
              <a:off x="7706865" y="799316"/>
              <a:ext cx="768667" cy="794946"/>
            </a:xfrm>
            <a:custGeom>
              <a:rect b="b" l="l" r="r" t="t"/>
              <a:pathLst>
                <a:path extrusionOk="0" h="31943" w="30890">
                  <a:moveTo>
                    <a:pt x="14271" y="905"/>
                  </a:moveTo>
                  <a:cubicBezTo>
                    <a:pt x="15661" y="905"/>
                    <a:pt x="17062" y="1085"/>
                    <a:pt x="18414" y="1421"/>
                  </a:cubicBezTo>
                  <a:cubicBezTo>
                    <a:pt x="20882" y="2021"/>
                    <a:pt x="23184" y="3122"/>
                    <a:pt x="25218" y="4623"/>
                  </a:cubicBezTo>
                  <a:cubicBezTo>
                    <a:pt x="26953" y="5958"/>
                    <a:pt x="28487" y="7692"/>
                    <a:pt x="29188" y="9760"/>
                  </a:cubicBezTo>
                  <a:cubicBezTo>
                    <a:pt x="29688" y="11295"/>
                    <a:pt x="29722" y="13029"/>
                    <a:pt x="29688" y="14630"/>
                  </a:cubicBezTo>
                  <a:cubicBezTo>
                    <a:pt x="29655" y="16432"/>
                    <a:pt x="29321" y="18200"/>
                    <a:pt x="28688" y="19868"/>
                  </a:cubicBezTo>
                  <a:cubicBezTo>
                    <a:pt x="27654" y="22536"/>
                    <a:pt x="25552" y="24671"/>
                    <a:pt x="22917" y="25772"/>
                  </a:cubicBezTo>
                  <a:cubicBezTo>
                    <a:pt x="22283" y="26039"/>
                    <a:pt x="21649" y="26239"/>
                    <a:pt x="20982" y="26372"/>
                  </a:cubicBezTo>
                  <a:cubicBezTo>
                    <a:pt x="20782" y="26439"/>
                    <a:pt x="20649" y="26639"/>
                    <a:pt x="20649" y="26839"/>
                  </a:cubicBezTo>
                  <a:lnTo>
                    <a:pt x="20649" y="31009"/>
                  </a:lnTo>
                  <a:lnTo>
                    <a:pt x="9919" y="31009"/>
                  </a:lnTo>
                  <a:cubicBezTo>
                    <a:pt x="9954" y="29624"/>
                    <a:pt x="10011" y="28218"/>
                    <a:pt x="10041" y="26839"/>
                  </a:cubicBezTo>
                  <a:cubicBezTo>
                    <a:pt x="10027" y="26717"/>
                    <a:pt x="9977" y="26622"/>
                    <a:pt x="9907" y="26552"/>
                  </a:cubicBezTo>
                  <a:lnTo>
                    <a:pt x="9907" y="26552"/>
                  </a:lnTo>
                  <a:cubicBezTo>
                    <a:pt x="9721" y="26289"/>
                    <a:pt x="9324" y="26164"/>
                    <a:pt x="9074" y="26039"/>
                  </a:cubicBezTo>
                  <a:cubicBezTo>
                    <a:pt x="8507" y="25772"/>
                    <a:pt x="7973" y="25505"/>
                    <a:pt x="7439" y="25205"/>
                  </a:cubicBezTo>
                  <a:cubicBezTo>
                    <a:pt x="5805" y="24337"/>
                    <a:pt x="4370" y="23170"/>
                    <a:pt x="3269" y="21736"/>
                  </a:cubicBezTo>
                  <a:cubicBezTo>
                    <a:pt x="1768" y="19667"/>
                    <a:pt x="1068" y="17166"/>
                    <a:pt x="1268" y="14630"/>
                  </a:cubicBezTo>
                  <a:cubicBezTo>
                    <a:pt x="1368" y="12796"/>
                    <a:pt x="1768" y="10961"/>
                    <a:pt x="2402" y="9227"/>
                  </a:cubicBezTo>
                  <a:cubicBezTo>
                    <a:pt x="2869" y="7826"/>
                    <a:pt x="3570" y="6458"/>
                    <a:pt x="4504" y="5257"/>
                  </a:cubicBezTo>
                  <a:cubicBezTo>
                    <a:pt x="6908" y="2197"/>
                    <a:pt x="10550" y="905"/>
                    <a:pt x="14271" y="905"/>
                  </a:cubicBezTo>
                  <a:close/>
                  <a:moveTo>
                    <a:pt x="14198" y="1"/>
                  </a:moveTo>
                  <a:cubicBezTo>
                    <a:pt x="11110" y="1"/>
                    <a:pt x="8063" y="840"/>
                    <a:pt x="5604" y="2822"/>
                  </a:cubicBezTo>
                  <a:cubicBezTo>
                    <a:pt x="3069" y="4923"/>
                    <a:pt x="1668" y="7959"/>
                    <a:pt x="868" y="11128"/>
                  </a:cubicBezTo>
                  <a:cubicBezTo>
                    <a:pt x="101" y="14097"/>
                    <a:pt x="0" y="17332"/>
                    <a:pt x="1301" y="20201"/>
                  </a:cubicBezTo>
                  <a:cubicBezTo>
                    <a:pt x="2202" y="22169"/>
                    <a:pt x="3636" y="23870"/>
                    <a:pt x="5471" y="25105"/>
                  </a:cubicBezTo>
                  <a:cubicBezTo>
                    <a:pt x="6605" y="25805"/>
                    <a:pt x="7773" y="26472"/>
                    <a:pt x="9007" y="27039"/>
                  </a:cubicBezTo>
                  <a:cubicBezTo>
                    <a:pt x="9037" y="27054"/>
                    <a:pt x="9067" y="27069"/>
                    <a:pt x="9097" y="27084"/>
                  </a:cubicBezTo>
                  <a:lnTo>
                    <a:pt x="9097" y="27084"/>
                  </a:lnTo>
                  <a:cubicBezTo>
                    <a:pt x="9037" y="28540"/>
                    <a:pt x="9005" y="30023"/>
                    <a:pt x="8974" y="31476"/>
                  </a:cubicBezTo>
                  <a:cubicBezTo>
                    <a:pt x="8974" y="31743"/>
                    <a:pt x="9174" y="31943"/>
                    <a:pt x="9441" y="31943"/>
                  </a:cubicBezTo>
                  <a:lnTo>
                    <a:pt x="21116" y="31943"/>
                  </a:lnTo>
                  <a:cubicBezTo>
                    <a:pt x="21349" y="31943"/>
                    <a:pt x="21583" y="31743"/>
                    <a:pt x="21583" y="31476"/>
                  </a:cubicBezTo>
                  <a:lnTo>
                    <a:pt x="21583" y="27194"/>
                  </a:lnTo>
                  <a:lnTo>
                    <a:pt x="21583" y="27194"/>
                  </a:lnTo>
                  <a:cubicBezTo>
                    <a:pt x="24314" y="26505"/>
                    <a:pt x="26719" y="24844"/>
                    <a:pt x="28354" y="22536"/>
                  </a:cubicBezTo>
                  <a:cubicBezTo>
                    <a:pt x="30489" y="19434"/>
                    <a:pt x="30889" y="15464"/>
                    <a:pt x="30522" y="11762"/>
                  </a:cubicBezTo>
                  <a:cubicBezTo>
                    <a:pt x="30422" y="10527"/>
                    <a:pt x="30089" y="9327"/>
                    <a:pt x="29555" y="8226"/>
                  </a:cubicBezTo>
                  <a:cubicBezTo>
                    <a:pt x="29021" y="7225"/>
                    <a:pt x="28354" y="6258"/>
                    <a:pt x="27520" y="5457"/>
                  </a:cubicBezTo>
                  <a:cubicBezTo>
                    <a:pt x="25685" y="3589"/>
                    <a:pt x="23451" y="2188"/>
                    <a:pt x="20982" y="1288"/>
                  </a:cubicBezTo>
                  <a:cubicBezTo>
                    <a:pt x="18852" y="473"/>
                    <a:pt x="16514" y="1"/>
                    <a:pt x="1419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9" name="Google Shape;1499;p70"/>
            <p:cNvSpPr/>
            <p:nvPr/>
          </p:nvSpPr>
          <p:spPr>
            <a:xfrm rot="989648">
              <a:off x="7740797" y="1550275"/>
              <a:ext cx="432484" cy="144217"/>
            </a:xfrm>
            <a:custGeom>
              <a:rect b="b" l="l" r="r" t="t"/>
              <a:pathLst>
                <a:path extrusionOk="0" h="5795" w="17380">
                  <a:moveTo>
                    <a:pt x="2825" y="0"/>
                  </a:moveTo>
                  <a:cubicBezTo>
                    <a:pt x="2210" y="0"/>
                    <a:pt x="1627" y="195"/>
                    <a:pt x="1101" y="504"/>
                  </a:cubicBezTo>
                  <a:cubicBezTo>
                    <a:pt x="401" y="1005"/>
                    <a:pt x="0" y="1838"/>
                    <a:pt x="67" y="2706"/>
                  </a:cubicBezTo>
                  <a:cubicBezTo>
                    <a:pt x="67" y="4340"/>
                    <a:pt x="1501" y="5141"/>
                    <a:pt x="2902" y="5474"/>
                  </a:cubicBezTo>
                  <a:cubicBezTo>
                    <a:pt x="4103" y="5688"/>
                    <a:pt x="5326" y="5795"/>
                    <a:pt x="6535" y="5795"/>
                  </a:cubicBezTo>
                  <a:cubicBezTo>
                    <a:pt x="6837" y="5795"/>
                    <a:pt x="7139" y="5788"/>
                    <a:pt x="7439" y="5775"/>
                  </a:cubicBezTo>
                  <a:cubicBezTo>
                    <a:pt x="9107" y="5775"/>
                    <a:pt x="10741" y="5775"/>
                    <a:pt x="12409" y="5708"/>
                  </a:cubicBezTo>
                  <a:cubicBezTo>
                    <a:pt x="13510" y="5708"/>
                    <a:pt x="14644" y="5574"/>
                    <a:pt x="15745" y="5374"/>
                  </a:cubicBezTo>
                  <a:cubicBezTo>
                    <a:pt x="16345" y="5274"/>
                    <a:pt x="16846" y="4874"/>
                    <a:pt x="17046" y="4274"/>
                  </a:cubicBezTo>
                  <a:cubicBezTo>
                    <a:pt x="17346" y="3440"/>
                    <a:pt x="17379" y="2506"/>
                    <a:pt x="17146" y="1638"/>
                  </a:cubicBezTo>
                  <a:cubicBezTo>
                    <a:pt x="16779" y="538"/>
                    <a:pt x="15778" y="4"/>
                    <a:pt x="14644" y="4"/>
                  </a:cubicBezTo>
                  <a:cubicBezTo>
                    <a:pt x="14077" y="37"/>
                    <a:pt x="14077" y="871"/>
                    <a:pt x="14644" y="938"/>
                  </a:cubicBezTo>
                  <a:cubicBezTo>
                    <a:pt x="15445" y="938"/>
                    <a:pt x="16079" y="1271"/>
                    <a:pt x="16279" y="2072"/>
                  </a:cubicBezTo>
                  <a:cubicBezTo>
                    <a:pt x="16412" y="2672"/>
                    <a:pt x="16379" y="3306"/>
                    <a:pt x="16179" y="3907"/>
                  </a:cubicBezTo>
                  <a:cubicBezTo>
                    <a:pt x="16145" y="4007"/>
                    <a:pt x="16112" y="4140"/>
                    <a:pt x="16045" y="4240"/>
                  </a:cubicBezTo>
                  <a:cubicBezTo>
                    <a:pt x="15845" y="4340"/>
                    <a:pt x="15612" y="4440"/>
                    <a:pt x="15378" y="4474"/>
                  </a:cubicBezTo>
                  <a:cubicBezTo>
                    <a:pt x="14477" y="4640"/>
                    <a:pt x="13543" y="4741"/>
                    <a:pt x="12609" y="4774"/>
                  </a:cubicBezTo>
                  <a:cubicBezTo>
                    <a:pt x="11275" y="4841"/>
                    <a:pt x="9941" y="4841"/>
                    <a:pt x="8607" y="4841"/>
                  </a:cubicBezTo>
                  <a:cubicBezTo>
                    <a:pt x="7939" y="4841"/>
                    <a:pt x="7247" y="4857"/>
                    <a:pt x="6547" y="4857"/>
                  </a:cubicBezTo>
                  <a:cubicBezTo>
                    <a:pt x="5846" y="4857"/>
                    <a:pt x="5137" y="4841"/>
                    <a:pt x="4437" y="4774"/>
                  </a:cubicBezTo>
                  <a:cubicBezTo>
                    <a:pt x="3336" y="4674"/>
                    <a:pt x="1335" y="4440"/>
                    <a:pt x="1001" y="3106"/>
                  </a:cubicBezTo>
                  <a:cubicBezTo>
                    <a:pt x="868" y="2539"/>
                    <a:pt x="1001" y="1939"/>
                    <a:pt x="1368" y="1472"/>
                  </a:cubicBezTo>
                  <a:cubicBezTo>
                    <a:pt x="1770" y="1131"/>
                    <a:pt x="2288" y="934"/>
                    <a:pt x="2813" y="934"/>
                  </a:cubicBezTo>
                  <a:cubicBezTo>
                    <a:pt x="2854" y="934"/>
                    <a:pt x="2895" y="935"/>
                    <a:pt x="2936" y="938"/>
                  </a:cubicBezTo>
                  <a:cubicBezTo>
                    <a:pt x="3503" y="871"/>
                    <a:pt x="3503" y="37"/>
                    <a:pt x="2936" y="4"/>
                  </a:cubicBezTo>
                  <a:lnTo>
                    <a:pt x="2969" y="4"/>
                  </a:lnTo>
                  <a:cubicBezTo>
                    <a:pt x="2921" y="1"/>
                    <a:pt x="2873" y="0"/>
                    <a:pt x="282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0" name="Google Shape;1500;p70"/>
            <p:cNvSpPr/>
            <p:nvPr/>
          </p:nvSpPr>
          <p:spPr>
            <a:xfrm rot="989648">
              <a:off x="7711062" y="1658177"/>
              <a:ext cx="445772" cy="137049"/>
            </a:xfrm>
            <a:custGeom>
              <a:rect b="b" l="l" r="r" t="t"/>
              <a:pathLst>
                <a:path extrusionOk="0" h="5507" w="17914">
                  <a:moveTo>
                    <a:pt x="15484" y="1"/>
                  </a:moveTo>
                  <a:cubicBezTo>
                    <a:pt x="15116" y="1"/>
                    <a:pt x="14856" y="608"/>
                    <a:pt x="15245" y="914"/>
                  </a:cubicBezTo>
                  <a:cubicBezTo>
                    <a:pt x="15879" y="1314"/>
                    <a:pt x="17046" y="2182"/>
                    <a:pt x="16613" y="3082"/>
                  </a:cubicBezTo>
                  <a:cubicBezTo>
                    <a:pt x="16346" y="3683"/>
                    <a:pt x="15579" y="4016"/>
                    <a:pt x="14945" y="4183"/>
                  </a:cubicBezTo>
                  <a:cubicBezTo>
                    <a:pt x="13844" y="4416"/>
                    <a:pt x="12743" y="4517"/>
                    <a:pt x="11642" y="4517"/>
                  </a:cubicBezTo>
                  <a:cubicBezTo>
                    <a:pt x="10792" y="4550"/>
                    <a:pt x="9950" y="4567"/>
                    <a:pt x="9107" y="4567"/>
                  </a:cubicBezTo>
                  <a:cubicBezTo>
                    <a:pt x="8265" y="4567"/>
                    <a:pt x="7423" y="4550"/>
                    <a:pt x="6572" y="4517"/>
                  </a:cubicBezTo>
                  <a:cubicBezTo>
                    <a:pt x="5104" y="4517"/>
                    <a:pt x="3637" y="4283"/>
                    <a:pt x="2236" y="3883"/>
                  </a:cubicBezTo>
                  <a:cubicBezTo>
                    <a:pt x="1602" y="3683"/>
                    <a:pt x="1202" y="3382"/>
                    <a:pt x="1102" y="2682"/>
                  </a:cubicBezTo>
                  <a:cubicBezTo>
                    <a:pt x="1001" y="1781"/>
                    <a:pt x="2202" y="1281"/>
                    <a:pt x="2836" y="914"/>
                  </a:cubicBezTo>
                  <a:cubicBezTo>
                    <a:pt x="3241" y="625"/>
                    <a:pt x="2969" y="35"/>
                    <a:pt x="2564" y="35"/>
                  </a:cubicBezTo>
                  <a:cubicBezTo>
                    <a:pt x="2501" y="35"/>
                    <a:pt x="2436" y="49"/>
                    <a:pt x="2369" y="80"/>
                  </a:cubicBezTo>
                  <a:cubicBezTo>
                    <a:pt x="1602" y="547"/>
                    <a:pt x="701" y="1014"/>
                    <a:pt x="334" y="1881"/>
                  </a:cubicBezTo>
                  <a:cubicBezTo>
                    <a:pt x="1" y="2782"/>
                    <a:pt x="301" y="3783"/>
                    <a:pt x="1068" y="4350"/>
                  </a:cubicBezTo>
                  <a:cubicBezTo>
                    <a:pt x="2202" y="5184"/>
                    <a:pt x="4037" y="5250"/>
                    <a:pt x="5405" y="5350"/>
                  </a:cubicBezTo>
                  <a:cubicBezTo>
                    <a:pt x="6656" y="5455"/>
                    <a:pt x="7906" y="5507"/>
                    <a:pt x="9157" y="5507"/>
                  </a:cubicBezTo>
                  <a:cubicBezTo>
                    <a:pt x="9908" y="5507"/>
                    <a:pt x="10658" y="5488"/>
                    <a:pt x="11409" y="5451"/>
                  </a:cubicBezTo>
                  <a:cubicBezTo>
                    <a:pt x="12743" y="5384"/>
                    <a:pt x="14278" y="5451"/>
                    <a:pt x="15545" y="4984"/>
                  </a:cubicBezTo>
                  <a:cubicBezTo>
                    <a:pt x="16412" y="4683"/>
                    <a:pt x="17346" y="4083"/>
                    <a:pt x="17580" y="3149"/>
                  </a:cubicBezTo>
                  <a:cubicBezTo>
                    <a:pt x="17914" y="1815"/>
                    <a:pt x="16679" y="747"/>
                    <a:pt x="15712" y="80"/>
                  </a:cubicBezTo>
                  <a:cubicBezTo>
                    <a:pt x="15634" y="25"/>
                    <a:pt x="15557" y="1"/>
                    <a:pt x="1548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1" name="Google Shape;1501;p70"/>
            <p:cNvSpPr/>
            <p:nvPr/>
          </p:nvSpPr>
          <p:spPr>
            <a:xfrm rot="989648">
              <a:off x="7738185" y="1755061"/>
              <a:ext cx="345514" cy="118658"/>
            </a:xfrm>
            <a:custGeom>
              <a:rect b="b" l="l" r="r" t="t"/>
              <a:pathLst>
                <a:path extrusionOk="0" h="4768" w="13885">
                  <a:moveTo>
                    <a:pt x="585" y="0"/>
                  </a:moveTo>
                  <a:cubicBezTo>
                    <a:pt x="315" y="0"/>
                    <a:pt x="1" y="242"/>
                    <a:pt x="41" y="606"/>
                  </a:cubicBezTo>
                  <a:cubicBezTo>
                    <a:pt x="308" y="2474"/>
                    <a:pt x="2376" y="3741"/>
                    <a:pt x="4010" y="4242"/>
                  </a:cubicBezTo>
                  <a:cubicBezTo>
                    <a:pt x="5090" y="4591"/>
                    <a:pt x="6218" y="4768"/>
                    <a:pt x="7347" y="4768"/>
                  </a:cubicBezTo>
                  <a:cubicBezTo>
                    <a:pt x="8695" y="4768"/>
                    <a:pt x="10045" y="4516"/>
                    <a:pt x="11316" y="4008"/>
                  </a:cubicBezTo>
                  <a:cubicBezTo>
                    <a:pt x="12817" y="3374"/>
                    <a:pt x="13884" y="2173"/>
                    <a:pt x="13884" y="472"/>
                  </a:cubicBezTo>
                  <a:cubicBezTo>
                    <a:pt x="13851" y="189"/>
                    <a:pt x="13626" y="47"/>
                    <a:pt x="13405" y="47"/>
                  </a:cubicBezTo>
                  <a:cubicBezTo>
                    <a:pt x="13184" y="47"/>
                    <a:pt x="12967" y="189"/>
                    <a:pt x="12950" y="472"/>
                  </a:cubicBezTo>
                  <a:cubicBezTo>
                    <a:pt x="12950" y="3007"/>
                    <a:pt x="9948" y="3674"/>
                    <a:pt x="7947" y="3808"/>
                  </a:cubicBezTo>
                  <a:cubicBezTo>
                    <a:pt x="7729" y="3821"/>
                    <a:pt x="7507" y="3828"/>
                    <a:pt x="7280" y="3828"/>
                  </a:cubicBezTo>
                  <a:cubicBezTo>
                    <a:pt x="5249" y="3828"/>
                    <a:pt x="2929" y="3264"/>
                    <a:pt x="1609" y="1673"/>
                  </a:cubicBezTo>
                  <a:cubicBezTo>
                    <a:pt x="1275" y="1306"/>
                    <a:pt x="1042" y="839"/>
                    <a:pt x="942" y="339"/>
                  </a:cubicBezTo>
                  <a:cubicBezTo>
                    <a:pt x="915" y="102"/>
                    <a:pt x="760" y="0"/>
                    <a:pt x="58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2" name="Google Shape;1502;p70"/>
            <p:cNvSpPr/>
            <p:nvPr/>
          </p:nvSpPr>
          <p:spPr>
            <a:xfrm rot="989648">
              <a:off x="7929688" y="1020825"/>
              <a:ext cx="254837" cy="567758"/>
            </a:xfrm>
            <a:custGeom>
              <a:rect b="b" l="l" r="r" t="t"/>
              <a:pathLst>
                <a:path extrusionOk="0" h="22814" w="10241">
                  <a:moveTo>
                    <a:pt x="8506" y="1114"/>
                  </a:moveTo>
                  <a:cubicBezTo>
                    <a:pt x="8573" y="1148"/>
                    <a:pt x="8640" y="1214"/>
                    <a:pt x="8706" y="1281"/>
                  </a:cubicBezTo>
                  <a:cubicBezTo>
                    <a:pt x="8973" y="1681"/>
                    <a:pt x="9040" y="2148"/>
                    <a:pt x="8906" y="2615"/>
                  </a:cubicBezTo>
                  <a:cubicBezTo>
                    <a:pt x="8697" y="3525"/>
                    <a:pt x="8167" y="4299"/>
                    <a:pt x="7466" y="4853"/>
                  </a:cubicBezTo>
                  <a:lnTo>
                    <a:pt x="7466" y="4853"/>
                  </a:lnTo>
                  <a:cubicBezTo>
                    <a:pt x="7482" y="4174"/>
                    <a:pt x="7526" y="3495"/>
                    <a:pt x="7606" y="2816"/>
                  </a:cubicBezTo>
                  <a:cubicBezTo>
                    <a:pt x="7639" y="2382"/>
                    <a:pt x="7739" y="1982"/>
                    <a:pt x="7939" y="1581"/>
                  </a:cubicBezTo>
                  <a:cubicBezTo>
                    <a:pt x="7953" y="1562"/>
                    <a:pt x="7963" y="1549"/>
                    <a:pt x="7969" y="1541"/>
                  </a:cubicBezTo>
                  <a:lnTo>
                    <a:pt x="7969" y="1541"/>
                  </a:lnTo>
                  <a:cubicBezTo>
                    <a:pt x="7967" y="1545"/>
                    <a:pt x="7965" y="1548"/>
                    <a:pt x="7967" y="1548"/>
                  </a:cubicBezTo>
                  <a:cubicBezTo>
                    <a:pt x="7970" y="1548"/>
                    <a:pt x="7980" y="1540"/>
                    <a:pt x="8006" y="1515"/>
                  </a:cubicBezTo>
                  <a:lnTo>
                    <a:pt x="8139" y="1381"/>
                  </a:lnTo>
                  <a:cubicBezTo>
                    <a:pt x="8206" y="1314"/>
                    <a:pt x="8306" y="1248"/>
                    <a:pt x="8406" y="1181"/>
                  </a:cubicBezTo>
                  <a:cubicBezTo>
                    <a:pt x="8473" y="1114"/>
                    <a:pt x="8439" y="1114"/>
                    <a:pt x="8506" y="1114"/>
                  </a:cubicBezTo>
                  <a:close/>
                  <a:moveTo>
                    <a:pt x="1735" y="981"/>
                  </a:moveTo>
                  <a:cubicBezTo>
                    <a:pt x="1840" y="981"/>
                    <a:pt x="1953" y="1076"/>
                    <a:pt x="2068" y="1314"/>
                  </a:cubicBezTo>
                  <a:cubicBezTo>
                    <a:pt x="2302" y="1948"/>
                    <a:pt x="2402" y="2615"/>
                    <a:pt x="2368" y="3316"/>
                  </a:cubicBezTo>
                  <a:cubicBezTo>
                    <a:pt x="2390" y="3832"/>
                    <a:pt x="2412" y="4348"/>
                    <a:pt x="2424" y="4864"/>
                  </a:cubicBezTo>
                  <a:lnTo>
                    <a:pt x="2424" y="4864"/>
                  </a:lnTo>
                  <a:cubicBezTo>
                    <a:pt x="1650" y="4192"/>
                    <a:pt x="1194" y="3234"/>
                    <a:pt x="1168" y="2215"/>
                  </a:cubicBezTo>
                  <a:cubicBezTo>
                    <a:pt x="1168" y="1863"/>
                    <a:pt x="1414" y="981"/>
                    <a:pt x="1735" y="981"/>
                  </a:cubicBezTo>
                  <a:close/>
                  <a:moveTo>
                    <a:pt x="1749" y="0"/>
                  </a:moveTo>
                  <a:cubicBezTo>
                    <a:pt x="1041" y="0"/>
                    <a:pt x="469" y="806"/>
                    <a:pt x="334" y="1481"/>
                  </a:cubicBezTo>
                  <a:cubicBezTo>
                    <a:pt x="0" y="2849"/>
                    <a:pt x="601" y="4383"/>
                    <a:pt x="1568" y="5384"/>
                  </a:cubicBezTo>
                  <a:cubicBezTo>
                    <a:pt x="1833" y="5654"/>
                    <a:pt x="2127" y="5881"/>
                    <a:pt x="2440" y="6066"/>
                  </a:cubicBezTo>
                  <a:lnTo>
                    <a:pt x="2440" y="6066"/>
                  </a:lnTo>
                  <a:cubicBezTo>
                    <a:pt x="2468" y="8082"/>
                    <a:pt x="2467" y="10068"/>
                    <a:pt x="2435" y="12055"/>
                  </a:cubicBezTo>
                  <a:cubicBezTo>
                    <a:pt x="2402" y="15391"/>
                    <a:pt x="2335" y="18727"/>
                    <a:pt x="2268" y="22096"/>
                  </a:cubicBezTo>
                  <a:lnTo>
                    <a:pt x="2268" y="22363"/>
                  </a:lnTo>
                  <a:cubicBezTo>
                    <a:pt x="2285" y="22646"/>
                    <a:pt x="2502" y="22788"/>
                    <a:pt x="2723" y="22788"/>
                  </a:cubicBezTo>
                  <a:cubicBezTo>
                    <a:pt x="2944" y="22788"/>
                    <a:pt x="3169" y="22646"/>
                    <a:pt x="3202" y="22363"/>
                  </a:cubicBezTo>
                  <a:lnTo>
                    <a:pt x="3169" y="22363"/>
                  </a:lnTo>
                  <a:cubicBezTo>
                    <a:pt x="3169" y="18960"/>
                    <a:pt x="3336" y="15558"/>
                    <a:pt x="3369" y="12122"/>
                  </a:cubicBezTo>
                  <a:cubicBezTo>
                    <a:pt x="3396" y="10249"/>
                    <a:pt x="3401" y="8375"/>
                    <a:pt x="3385" y="6484"/>
                  </a:cubicBezTo>
                  <a:lnTo>
                    <a:pt x="3385" y="6484"/>
                  </a:lnTo>
                  <a:cubicBezTo>
                    <a:pt x="3855" y="6631"/>
                    <a:pt x="4348" y="6702"/>
                    <a:pt x="4843" y="6702"/>
                  </a:cubicBezTo>
                  <a:cubicBezTo>
                    <a:pt x="5404" y="6702"/>
                    <a:pt x="5967" y="6610"/>
                    <a:pt x="6502" y="6432"/>
                  </a:cubicBezTo>
                  <a:lnTo>
                    <a:pt x="6502" y="6432"/>
                  </a:lnTo>
                  <a:cubicBezTo>
                    <a:pt x="6503" y="6472"/>
                    <a:pt x="6504" y="6512"/>
                    <a:pt x="6505" y="6552"/>
                  </a:cubicBezTo>
                  <a:cubicBezTo>
                    <a:pt x="6538" y="8720"/>
                    <a:pt x="6605" y="10888"/>
                    <a:pt x="6605" y="13056"/>
                  </a:cubicBezTo>
                  <a:cubicBezTo>
                    <a:pt x="6638" y="15992"/>
                    <a:pt x="6571" y="18960"/>
                    <a:pt x="6505" y="21896"/>
                  </a:cubicBezTo>
                  <a:lnTo>
                    <a:pt x="6505" y="22363"/>
                  </a:lnTo>
                  <a:cubicBezTo>
                    <a:pt x="6488" y="22663"/>
                    <a:pt x="6713" y="22813"/>
                    <a:pt x="6947" y="22813"/>
                  </a:cubicBezTo>
                  <a:cubicBezTo>
                    <a:pt x="7180" y="22813"/>
                    <a:pt x="7422" y="22663"/>
                    <a:pt x="7439" y="22363"/>
                  </a:cubicBezTo>
                  <a:cubicBezTo>
                    <a:pt x="7505" y="20628"/>
                    <a:pt x="7539" y="18894"/>
                    <a:pt x="7572" y="17159"/>
                  </a:cubicBezTo>
                  <a:cubicBezTo>
                    <a:pt x="7606" y="13490"/>
                    <a:pt x="7472" y="9854"/>
                    <a:pt x="7472" y="6218"/>
                  </a:cubicBezTo>
                  <a:cubicBezTo>
                    <a:pt x="7470" y="6144"/>
                    <a:pt x="7468" y="6071"/>
                    <a:pt x="7466" y="5997"/>
                  </a:cubicBezTo>
                  <a:lnTo>
                    <a:pt x="7466" y="5997"/>
                  </a:lnTo>
                  <a:cubicBezTo>
                    <a:pt x="7846" y="5776"/>
                    <a:pt x="8198" y="5504"/>
                    <a:pt x="8506" y="5184"/>
                  </a:cubicBezTo>
                  <a:cubicBezTo>
                    <a:pt x="9440" y="4217"/>
                    <a:pt x="10241" y="2582"/>
                    <a:pt x="9740" y="1248"/>
                  </a:cubicBezTo>
                  <a:cubicBezTo>
                    <a:pt x="9530" y="664"/>
                    <a:pt x="9026" y="194"/>
                    <a:pt x="8479" y="194"/>
                  </a:cubicBezTo>
                  <a:cubicBezTo>
                    <a:pt x="8244" y="194"/>
                    <a:pt x="8002" y="280"/>
                    <a:pt x="7772" y="480"/>
                  </a:cubicBezTo>
                  <a:cubicBezTo>
                    <a:pt x="7539" y="647"/>
                    <a:pt x="7305" y="847"/>
                    <a:pt x="7139" y="1081"/>
                  </a:cubicBezTo>
                  <a:cubicBezTo>
                    <a:pt x="6872" y="1581"/>
                    <a:pt x="6705" y="2148"/>
                    <a:pt x="6672" y="2749"/>
                  </a:cubicBezTo>
                  <a:cubicBezTo>
                    <a:pt x="6577" y="3626"/>
                    <a:pt x="6516" y="4521"/>
                    <a:pt x="6500" y="5432"/>
                  </a:cubicBezTo>
                  <a:lnTo>
                    <a:pt x="6500" y="5432"/>
                  </a:lnTo>
                  <a:cubicBezTo>
                    <a:pt x="5985" y="5655"/>
                    <a:pt x="5428" y="5777"/>
                    <a:pt x="4868" y="5777"/>
                  </a:cubicBezTo>
                  <a:cubicBezTo>
                    <a:pt x="4364" y="5777"/>
                    <a:pt x="3857" y="5679"/>
                    <a:pt x="3374" y="5466"/>
                  </a:cubicBezTo>
                  <a:lnTo>
                    <a:pt x="3374" y="5466"/>
                  </a:lnTo>
                  <a:cubicBezTo>
                    <a:pt x="3373" y="5339"/>
                    <a:pt x="3371" y="5211"/>
                    <a:pt x="3369" y="5084"/>
                  </a:cubicBezTo>
                  <a:cubicBezTo>
                    <a:pt x="3369" y="4283"/>
                    <a:pt x="3336" y="3483"/>
                    <a:pt x="3269" y="2649"/>
                  </a:cubicBezTo>
                  <a:cubicBezTo>
                    <a:pt x="3202" y="1848"/>
                    <a:pt x="3102" y="647"/>
                    <a:pt x="2268" y="147"/>
                  </a:cubicBezTo>
                  <a:cubicBezTo>
                    <a:pt x="2090" y="45"/>
                    <a:pt x="1916" y="0"/>
                    <a:pt x="174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3" name="Google Shape;1503;p70"/>
            <p:cNvSpPr/>
            <p:nvPr/>
          </p:nvSpPr>
          <p:spPr>
            <a:xfrm rot="989648">
              <a:off x="7866627" y="837711"/>
              <a:ext cx="187327" cy="223380"/>
            </a:xfrm>
            <a:custGeom>
              <a:rect b="b" l="l" r="r" t="t"/>
              <a:pathLst>
                <a:path extrusionOk="0" h="8976" w="7528">
                  <a:moveTo>
                    <a:pt x="289" y="8182"/>
                  </a:moveTo>
                  <a:cubicBezTo>
                    <a:pt x="289" y="8192"/>
                    <a:pt x="286" y="8203"/>
                    <a:pt x="282" y="8212"/>
                  </a:cubicBezTo>
                  <a:lnTo>
                    <a:pt x="282" y="8212"/>
                  </a:lnTo>
                  <a:cubicBezTo>
                    <a:pt x="284" y="8205"/>
                    <a:pt x="286" y="8195"/>
                    <a:pt x="289" y="8182"/>
                  </a:cubicBezTo>
                  <a:close/>
                  <a:moveTo>
                    <a:pt x="281" y="8191"/>
                  </a:moveTo>
                  <a:cubicBezTo>
                    <a:pt x="253" y="8219"/>
                    <a:pt x="239" y="8238"/>
                    <a:pt x="233" y="8248"/>
                  </a:cubicBezTo>
                  <a:lnTo>
                    <a:pt x="233" y="8248"/>
                  </a:lnTo>
                  <a:cubicBezTo>
                    <a:pt x="247" y="8229"/>
                    <a:pt x="263" y="8210"/>
                    <a:pt x="281" y="8191"/>
                  </a:cubicBezTo>
                  <a:lnTo>
                    <a:pt x="281" y="8191"/>
                  </a:lnTo>
                  <a:cubicBezTo>
                    <a:pt x="281" y="8191"/>
                    <a:pt x="281" y="8191"/>
                    <a:pt x="281" y="8191"/>
                  </a:cubicBezTo>
                  <a:close/>
                  <a:moveTo>
                    <a:pt x="6767" y="1"/>
                  </a:moveTo>
                  <a:cubicBezTo>
                    <a:pt x="6701" y="1"/>
                    <a:pt x="6631" y="14"/>
                    <a:pt x="6561" y="43"/>
                  </a:cubicBezTo>
                  <a:cubicBezTo>
                    <a:pt x="3525" y="1377"/>
                    <a:pt x="1757" y="4446"/>
                    <a:pt x="590" y="7382"/>
                  </a:cubicBezTo>
                  <a:cubicBezTo>
                    <a:pt x="490" y="7615"/>
                    <a:pt x="423" y="7849"/>
                    <a:pt x="323" y="8049"/>
                  </a:cubicBezTo>
                  <a:cubicBezTo>
                    <a:pt x="306" y="8082"/>
                    <a:pt x="289" y="8149"/>
                    <a:pt x="281" y="8191"/>
                  </a:cubicBezTo>
                  <a:lnTo>
                    <a:pt x="281" y="8191"/>
                  </a:lnTo>
                  <a:cubicBezTo>
                    <a:pt x="284" y="8188"/>
                    <a:pt x="286" y="8185"/>
                    <a:pt x="289" y="8182"/>
                  </a:cubicBezTo>
                  <a:lnTo>
                    <a:pt x="289" y="8182"/>
                  </a:lnTo>
                  <a:cubicBezTo>
                    <a:pt x="286" y="8185"/>
                    <a:pt x="284" y="8188"/>
                    <a:pt x="281" y="8191"/>
                  </a:cubicBezTo>
                  <a:lnTo>
                    <a:pt x="281" y="8191"/>
                  </a:lnTo>
                  <a:cubicBezTo>
                    <a:pt x="278" y="8205"/>
                    <a:pt x="276" y="8216"/>
                    <a:pt x="276" y="8222"/>
                  </a:cubicBezTo>
                  <a:lnTo>
                    <a:pt x="276" y="8222"/>
                  </a:lnTo>
                  <a:cubicBezTo>
                    <a:pt x="262" y="8243"/>
                    <a:pt x="241" y="8259"/>
                    <a:pt x="233" y="8259"/>
                  </a:cubicBezTo>
                  <a:cubicBezTo>
                    <a:pt x="229" y="8259"/>
                    <a:pt x="229" y="8256"/>
                    <a:pt x="233" y="8248"/>
                  </a:cubicBezTo>
                  <a:lnTo>
                    <a:pt x="233" y="8248"/>
                  </a:lnTo>
                  <a:cubicBezTo>
                    <a:pt x="0" y="8570"/>
                    <a:pt x="289" y="8975"/>
                    <a:pt x="621" y="8975"/>
                  </a:cubicBezTo>
                  <a:cubicBezTo>
                    <a:pt x="734" y="8975"/>
                    <a:pt x="852" y="8929"/>
                    <a:pt x="957" y="8816"/>
                  </a:cubicBezTo>
                  <a:lnTo>
                    <a:pt x="957" y="8849"/>
                  </a:lnTo>
                  <a:cubicBezTo>
                    <a:pt x="1157" y="8616"/>
                    <a:pt x="1257" y="8316"/>
                    <a:pt x="1357" y="8049"/>
                  </a:cubicBezTo>
                  <a:cubicBezTo>
                    <a:pt x="1524" y="7549"/>
                    <a:pt x="1724" y="7048"/>
                    <a:pt x="1957" y="6548"/>
                  </a:cubicBezTo>
                  <a:cubicBezTo>
                    <a:pt x="2591" y="5113"/>
                    <a:pt x="3458" y="3746"/>
                    <a:pt x="4559" y="2612"/>
                  </a:cubicBezTo>
                  <a:cubicBezTo>
                    <a:pt x="5260" y="1878"/>
                    <a:pt x="6094" y="1277"/>
                    <a:pt x="7061" y="844"/>
                  </a:cubicBezTo>
                  <a:cubicBezTo>
                    <a:pt x="7528" y="639"/>
                    <a:pt x="7229" y="1"/>
                    <a:pt x="676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4" name="Google Shape;1504;p70"/>
            <p:cNvSpPr/>
            <p:nvPr/>
          </p:nvSpPr>
          <p:spPr>
            <a:xfrm rot="989648">
              <a:off x="7802301" y="1072407"/>
              <a:ext cx="28243" cy="23269"/>
            </a:xfrm>
            <a:custGeom>
              <a:rect b="b" l="l" r="r" t="t"/>
              <a:pathLst>
                <a:path extrusionOk="0" h="935" w="1135">
                  <a:moveTo>
                    <a:pt x="568" y="1"/>
                  </a:moveTo>
                  <a:cubicBezTo>
                    <a:pt x="1" y="68"/>
                    <a:pt x="1" y="902"/>
                    <a:pt x="568" y="935"/>
                  </a:cubicBezTo>
                  <a:cubicBezTo>
                    <a:pt x="1135" y="902"/>
                    <a:pt x="1135" y="68"/>
                    <a:pt x="56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5" name="Google Shape;1505;p70"/>
          <p:cNvSpPr/>
          <p:nvPr/>
        </p:nvSpPr>
        <p:spPr>
          <a:xfrm rot="989451">
            <a:off x="6964986" y="1347226"/>
            <a:ext cx="121724" cy="113202"/>
          </a:xfrm>
          <a:custGeom>
            <a:rect b="b" l="l" r="r" t="t"/>
            <a:pathLst>
              <a:path extrusionOk="0" h="4065" w="4371">
                <a:moveTo>
                  <a:pt x="2803" y="1301"/>
                </a:moveTo>
                <a:cubicBezTo>
                  <a:pt x="2803" y="1312"/>
                  <a:pt x="2810" y="1323"/>
                  <a:pt x="2818" y="1331"/>
                </a:cubicBezTo>
                <a:lnTo>
                  <a:pt x="2818" y="1331"/>
                </a:lnTo>
                <a:lnTo>
                  <a:pt x="2803" y="1301"/>
                </a:lnTo>
                <a:close/>
                <a:moveTo>
                  <a:pt x="1902" y="934"/>
                </a:moveTo>
                <a:cubicBezTo>
                  <a:pt x="2039" y="973"/>
                  <a:pt x="2176" y="990"/>
                  <a:pt x="2313" y="990"/>
                </a:cubicBezTo>
                <a:cubicBezTo>
                  <a:pt x="2337" y="990"/>
                  <a:pt x="2361" y="989"/>
                  <a:pt x="2385" y="988"/>
                </a:cubicBezTo>
                <a:lnTo>
                  <a:pt x="2385" y="988"/>
                </a:lnTo>
                <a:cubicBezTo>
                  <a:pt x="2391" y="992"/>
                  <a:pt x="2397" y="997"/>
                  <a:pt x="2403" y="1001"/>
                </a:cubicBezTo>
                <a:cubicBezTo>
                  <a:pt x="2469" y="1034"/>
                  <a:pt x="2536" y="1068"/>
                  <a:pt x="2569" y="1101"/>
                </a:cubicBezTo>
                <a:cubicBezTo>
                  <a:pt x="2569" y="1101"/>
                  <a:pt x="2633" y="1144"/>
                  <a:pt x="2625" y="1144"/>
                </a:cubicBezTo>
                <a:cubicBezTo>
                  <a:pt x="2623" y="1144"/>
                  <a:pt x="2616" y="1141"/>
                  <a:pt x="2603" y="1134"/>
                </a:cubicBezTo>
                <a:lnTo>
                  <a:pt x="2603" y="1134"/>
                </a:lnTo>
                <a:lnTo>
                  <a:pt x="2669" y="1168"/>
                </a:lnTo>
                <a:lnTo>
                  <a:pt x="2803" y="1301"/>
                </a:lnTo>
                <a:lnTo>
                  <a:pt x="2803" y="1301"/>
                </a:lnTo>
                <a:lnTo>
                  <a:pt x="2803" y="1301"/>
                </a:lnTo>
                <a:cubicBezTo>
                  <a:pt x="2803" y="1301"/>
                  <a:pt x="2803" y="1301"/>
                  <a:pt x="2803" y="1301"/>
                </a:cubicBezTo>
                <a:lnTo>
                  <a:pt x="2803" y="1301"/>
                </a:lnTo>
                <a:cubicBezTo>
                  <a:pt x="2831" y="1329"/>
                  <a:pt x="2835" y="1340"/>
                  <a:pt x="2831" y="1340"/>
                </a:cubicBezTo>
                <a:cubicBezTo>
                  <a:pt x="2829" y="1340"/>
                  <a:pt x="2823" y="1336"/>
                  <a:pt x="2818" y="1331"/>
                </a:cubicBezTo>
                <a:lnTo>
                  <a:pt x="2818" y="1331"/>
                </a:lnTo>
                <a:lnTo>
                  <a:pt x="2870" y="1435"/>
                </a:lnTo>
                <a:cubicBezTo>
                  <a:pt x="2900" y="1465"/>
                  <a:pt x="2930" y="1522"/>
                  <a:pt x="2960" y="1583"/>
                </a:cubicBezTo>
                <a:lnTo>
                  <a:pt x="2960" y="1583"/>
                </a:lnTo>
                <a:cubicBezTo>
                  <a:pt x="2959" y="1587"/>
                  <a:pt x="2961" y="1601"/>
                  <a:pt x="2970" y="1635"/>
                </a:cubicBezTo>
                <a:lnTo>
                  <a:pt x="3003" y="1701"/>
                </a:lnTo>
                <a:cubicBezTo>
                  <a:pt x="3003" y="1768"/>
                  <a:pt x="3036" y="1835"/>
                  <a:pt x="3036" y="1902"/>
                </a:cubicBezTo>
                <a:cubicBezTo>
                  <a:pt x="3036" y="1935"/>
                  <a:pt x="3036" y="1968"/>
                  <a:pt x="3036" y="2035"/>
                </a:cubicBezTo>
                <a:lnTo>
                  <a:pt x="3036" y="2135"/>
                </a:lnTo>
                <a:cubicBezTo>
                  <a:pt x="3036" y="2202"/>
                  <a:pt x="3003" y="2269"/>
                  <a:pt x="3003" y="2335"/>
                </a:cubicBezTo>
                <a:cubicBezTo>
                  <a:pt x="2979" y="2360"/>
                  <a:pt x="2936" y="2439"/>
                  <a:pt x="2942" y="2439"/>
                </a:cubicBezTo>
                <a:cubicBezTo>
                  <a:pt x="2944" y="2439"/>
                  <a:pt x="2952" y="2428"/>
                  <a:pt x="2970" y="2402"/>
                </a:cubicBezTo>
                <a:lnTo>
                  <a:pt x="2970" y="2402"/>
                </a:lnTo>
                <a:cubicBezTo>
                  <a:pt x="2936" y="2469"/>
                  <a:pt x="2903" y="2535"/>
                  <a:pt x="2836" y="2602"/>
                </a:cubicBezTo>
                <a:cubicBezTo>
                  <a:pt x="2836" y="2602"/>
                  <a:pt x="2787" y="2676"/>
                  <a:pt x="2794" y="2676"/>
                </a:cubicBezTo>
                <a:cubicBezTo>
                  <a:pt x="2795" y="2676"/>
                  <a:pt x="2798" y="2674"/>
                  <a:pt x="2803" y="2669"/>
                </a:cubicBezTo>
                <a:cubicBezTo>
                  <a:pt x="2811" y="2652"/>
                  <a:pt x="2815" y="2646"/>
                  <a:pt x="2816" y="2646"/>
                </a:cubicBezTo>
                <a:lnTo>
                  <a:pt x="2816" y="2646"/>
                </a:lnTo>
                <a:cubicBezTo>
                  <a:pt x="2820" y="2646"/>
                  <a:pt x="2795" y="2702"/>
                  <a:pt x="2770" y="2702"/>
                </a:cubicBezTo>
                <a:cubicBezTo>
                  <a:pt x="2770" y="2702"/>
                  <a:pt x="2703" y="2802"/>
                  <a:pt x="2636" y="2836"/>
                </a:cubicBezTo>
                <a:lnTo>
                  <a:pt x="2569" y="2902"/>
                </a:lnTo>
                <a:lnTo>
                  <a:pt x="2403" y="3002"/>
                </a:lnTo>
                <a:cubicBezTo>
                  <a:pt x="2395" y="3006"/>
                  <a:pt x="2389" y="3009"/>
                  <a:pt x="2384" y="3012"/>
                </a:cubicBezTo>
                <a:lnTo>
                  <a:pt x="2384" y="3012"/>
                </a:lnTo>
                <a:cubicBezTo>
                  <a:pt x="2388" y="3007"/>
                  <a:pt x="2386" y="3002"/>
                  <a:pt x="2369" y="3002"/>
                </a:cubicBezTo>
                <a:lnTo>
                  <a:pt x="2269" y="3036"/>
                </a:lnTo>
                <a:cubicBezTo>
                  <a:pt x="2202" y="3036"/>
                  <a:pt x="2136" y="3069"/>
                  <a:pt x="2069" y="3069"/>
                </a:cubicBezTo>
                <a:lnTo>
                  <a:pt x="1769" y="3069"/>
                </a:lnTo>
                <a:cubicBezTo>
                  <a:pt x="1869" y="3069"/>
                  <a:pt x="1669" y="3069"/>
                  <a:pt x="1635" y="3036"/>
                </a:cubicBezTo>
                <a:cubicBezTo>
                  <a:pt x="1569" y="3036"/>
                  <a:pt x="1502" y="3002"/>
                  <a:pt x="1469" y="3002"/>
                </a:cubicBezTo>
                <a:cubicBezTo>
                  <a:pt x="1535" y="3002"/>
                  <a:pt x="1402" y="2936"/>
                  <a:pt x="1369" y="2936"/>
                </a:cubicBezTo>
                <a:lnTo>
                  <a:pt x="1302" y="2902"/>
                </a:lnTo>
                <a:cubicBezTo>
                  <a:pt x="1302" y="2902"/>
                  <a:pt x="1246" y="2846"/>
                  <a:pt x="1231" y="2846"/>
                </a:cubicBezTo>
                <a:cubicBezTo>
                  <a:pt x="1227" y="2846"/>
                  <a:pt x="1227" y="2852"/>
                  <a:pt x="1235" y="2869"/>
                </a:cubicBezTo>
                <a:cubicBezTo>
                  <a:pt x="1202" y="2802"/>
                  <a:pt x="1135" y="2769"/>
                  <a:pt x="1102" y="2702"/>
                </a:cubicBezTo>
                <a:cubicBezTo>
                  <a:pt x="1102" y="2702"/>
                  <a:pt x="1072" y="2673"/>
                  <a:pt x="1062" y="2673"/>
                </a:cubicBezTo>
                <a:cubicBezTo>
                  <a:pt x="1062" y="2673"/>
                  <a:pt x="1062" y="2673"/>
                  <a:pt x="1061" y="2673"/>
                </a:cubicBezTo>
                <a:lnTo>
                  <a:pt x="1061" y="2673"/>
                </a:lnTo>
                <a:cubicBezTo>
                  <a:pt x="1052" y="2649"/>
                  <a:pt x="1035" y="2626"/>
                  <a:pt x="1035" y="2602"/>
                </a:cubicBezTo>
                <a:cubicBezTo>
                  <a:pt x="1002" y="2569"/>
                  <a:pt x="1002" y="2535"/>
                  <a:pt x="1002" y="2502"/>
                </a:cubicBezTo>
                <a:cubicBezTo>
                  <a:pt x="987" y="2459"/>
                  <a:pt x="985" y="2447"/>
                  <a:pt x="988" y="2447"/>
                </a:cubicBezTo>
                <a:lnTo>
                  <a:pt x="988" y="2447"/>
                </a:lnTo>
                <a:cubicBezTo>
                  <a:pt x="991" y="2447"/>
                  <a:pt x="1002" y="2469"/>
                  <a:pt x="1002" y="2469"/>
                </a:cubicBezTo>
                <a:cubicBezTo>
                  <a:pt x="1002" y="2402"/>
                  <a:pt x="1002" y="2369"/>
                  <a:pt x="1002" y="2302"/>
                </a:cubicBezTo>
                <a:cubicBezTo>
                  <a:pt x="1002" y="2269"/>
                  <a:pt x="1002" y="2235"/>
                  <a:pt x="1002" y="2202"/>
                </a:cubicBezTo>
                <a:lnTo>
                  <a:pt x="1002" y="2168"/>
                </a:lnTo>
                <a:cubicBezTo>
                  <a:pt x="1002" y="2135"/>
                  <a:pt x="1035" y="2035"/>
                  <a:pt x="1035" y="1968"/>
                </a:cubicBezTo>
                <a:cubicBezTo>
                  <a:pt x="1068" y="1902"/>
                  <a:pt x="1068" y="1868"/>
                  <a:pt x="1102" y="1802"/>
                </a:cubicBezTo>
                <a:lnTo>
                  <a:pt x="1168" y="1668"/>
                </a:lnTo>
                <a:cubicBezTo>
                  <a:pt x="1202" y="1601"/>
                  <a:pt x="1235" y="1535"/>
                  <a:pt x="1268" y="1468"/>
                </a:cubicBezTo>
                <a:lnTo>
                  <a:pt x="1335" y="1368"/>
                </a:lnTo>
                <a:cubicBezTo>
                  <a:pt x="1336" y="1367"/>
                  <a:pt x="1337" y="1366"/>
                  <a:pt x="1337" y="1366"/>
                </a:cubicBezTo>
                <a:cubicBezTo>
                  <a:pt x="1337" y="1366"/>
                  <a:pt x="1344" y="1359"/>
                  <a:pt x="1369" y="1335"/>
                </a:cubicBezTo>
                <a:lnTo>
                  <a:pt x="1535" y="1168"/>
                </a:lnTo>
                <a:lnTo>
                  <a:pt x="1602" y="1101"/>
                </a:lnTo>
                <a:lnTo>
                  <a:pt x="1635" y="1068"/>
                </a:lnTo>
                <a:cubicBezTo>
                  <a:pt x="1702" y="1034"/>
                  <a:pt x="1769" y="968"/>
                  <a:pt x="1836" y="934"/>
                </a:cubicBezTo>
                <a:close/>
                <a:moveTo>
                  <a:pt x="1869" y="0"/>
                </a:moveTo>
                <a:cubicBezTo>
                  <a:pt x="1602" y="0"/>
                  <a:pt x="1369" y="100"/>
                  <a:pt x="1168" y="234"/>
                </a:cubicBezTo>
                <a:cubicBezTo>
                  <a:pt x="535" y="701"/>
                  <a:pt x="101" y="1435"/>
                  <a:pt x="34" y="2235"/>
                </a:cubicBezTo>
                <a:cubicBezTo>
                  <a:pt x="1" y="2669"/>
                  <a:pt x="134" y="3102"/>
                  <a:pt x="468" y="3436"/>
                </a:cubicBezTo>
                <a:cubicBezTo>
                  <a:pt x="872" y="3855"/>
                  <a:pt x="1413" y="4065"/>
                  <a:pt x="1953" y="4065"/>
                </a:cubicBezTo>
                <a:cubicBezTo>
                  <a:pt x="2574" y="4065"/>
                  <a:pt x="3193" y="3789"/>
                  <a:pt x="3603" y="3236"/>
                </a:cubicBezTo>
                <a:cubicBezTo>
                  <a:pt x="4371" y="2235"/>
                  <a:pt x="4004" y="767"/>
                  <a:pt x="2870" y="200"/>
                </a:cubicBezTo>
                <a:cubicBezTo>
                  <a:pt x="2828" y="178"/>
                  <a:pt x="2787" y="163"/>
                  <a:pt x="2747" y="154"/>
                </a:cubicBezTo>
                <a:lnTo>
                  <a:pt x="2747" y="154"/>
                </a:lnTo>
                <a:cubicBezTo>
                  <a:pt x="2663" y="90"/>
                  <a:pt x="2563" y="52"/>
                  <a:pt x="2454" y="52"/>
                </a:cubicBezTo>
                <a:cubicBezTo>
                  <a:pt x="2416" y="52"/>
                  <a:pt x="2376" y="57"/>
                  <a:pt x="2336" y="67"/>
                </a:cubicBezTo>
                <a:lnTo>
                  <a:pt x="2202" y="34"/>
                </a:lnTo>
                <a:cubicBezTo>
                  <a:pt x="2069" y="0"/>
                  <a:pt x="1969" y="0"/>
                  <a:pt x="18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_1">
    <p:spTree>
      <p:nvGrpSpPr>
        <p:cNvPr id="1506" name="Shape 1506"/>
        <p:cNvGrpSpPr/>
        <p:nvPr/>
      </p:nvGrpSpPr>
      <p:grpSpPr>
        <a:xfrm>
          <a:off x="0" y="0"/>
          <a:ext cx="0" cy="0"/>
          <a:chOff x="0" y="0"/>
          <a:chExt cx="0" cy="0"/>
        </a:xfrm>
      </p:grpSpPr>
      <p:grpSp>
        <p:nvGrpSpPr>
          <p:cNvPr id="1507" name="Google Shape;1507;p71"/>
          <p:cNvGrpSpPr/>
          <p:nvPr/>
        </p:nvGrpSpPr>
        <p:grpSpPr>
          <a:xfrm>
            <a:off x="95" y="25"/>
            <a:ext cx="9143969" cy="5143446"/>
            <a:chOff x="95" y="25"/>
            <a:chExt cx="9143969" cy="5143446"/>
          </a:xfrm>
        </p:grpSpPr>
        <p:sp>
          <p:nvSpPr>
            <p:cNvPr id="1508" name="Google Shape;1508;p71"/>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9" name="Google Shape;1509;p71"/>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0" name="Google Shape;1510;p71"/>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1" name="Google Shape;1511;p71"/>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2" name="Google Shape;1512;p71"/>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3" name="Google Shape;1513;p71"/>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4" name="Google Shape;1514;p71"/>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5" name="Google Shape;1515;p71"/>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6" name="Google Shape;1516;p71"/>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7" name="Google Shape;1517;p71"/>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8" name="Google Shape;1518;p71"/>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9" name="Google Shape;1519;p71"/>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p71"/>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1" name="Google Shape;1521;p71"/>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2" name="Google Shape;1522;p71"/>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3" name="Google Shape;1523;p71"/>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4" name="Google Shape;1524;p71"/>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5" name="Google Shape;1525;p71"/>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6" name="Google Shape;1526;p71"/>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7" name="Google Shape;1527;p71"/>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8" name="Google Shape;1528;p71"/>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9" name="Google Shape;1529;p71"/>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0" name="Google Shape;1530;p71"/>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1" name="Google Shape;1531;p71"/>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2" name="Google Shape;1532;p71"/>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3" name="Google Shape;1533;p71"/>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534" name="Google Shape;1534;p71"/>
          <p:cNvSpPr/>
          <p:nvPr/>
        </p:nvSpPr>
        <p:spPr>
          <a:xfrm>
            <a:off x="4857500" y="47252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5" name="Google Shape;1535;p71"/>
          <p:cNvSpPr/>
          <p:nvPr/>
        </p:nvSpPr>
        <p:spPr>
          <a:xfrm>
            <a:off x="1055050" y="46446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6" name="Google Shape;1536;p71"/>
          <p:cNvSpPr/>
          <p:nvPr/>
        </p:nvSpPr>
        <p:spPr>
          <a:xfrm>
            <a:off x="2683325" y="25562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7" name="Google Shape;1537;p71"/>
          <p:cNvSpPr/>
          <p:nvPr/>
        </p:nvSpPr>
        <p:spPr>
          <a:xfrm>
            <a:off x="368488" y="324536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8" name="Google Shape;1538;p71"/>
          <p:cNvSpPr/>
          <p:nvPr/>
        </p:nvSpPr>
        <p:spPr>
          <a:xfrm>
            <a:off x="8261475" y="79346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9" name="Google Shape;1539;p71"/>
          <p:cNvSpPr/>
          <p:nvPr/>
        </p:nvSpPr>
        <p:spPr>
          <a:xfrm>
            <a:off x="7064300" y="4627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0" name="Google Shape;1540;p71"/>
          <p:cNvSpPr/>
          <p:nvPr/>
        </p:nvSpPr>
        <p:spPr>
          <a:xfrm>
            <a:off x="284575" y="15526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41" name="Google Shape;1541;p71"/>
          <p:cNvGrpSpPr/>
          <p:nvPr/>
        </p:nvGrpSpPr>
        <p:grpSpPr>
          <a:xfrm>
            <a:off x="7523250" y="4530438"/>
            <a:ext cx="311900" cy="314700"/>
            <a:chOff x="8571050" y="1873050"/>
            <a:chExt cx="311900" cy="314700"/>
          </a:xfrm>
        </p:grpSpPr>
        <p:sp>
          <p:nvSpPr>
            <p:cNvPr id="1542" name="Google Shape;1542;p71"/>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3" name="Google Shape;1543;p71"/>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4" name="Google Shape;1544;p71"/>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5" name="Google Shape;1545;p71"/>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46" name="Google Shape;1546;p71"/>
          <p:cNvGrpSpPr/>
          <p:nvPr/>
        </p:nvGrpSpPr>
        <p:grpSpPr>
          <a:xfrm flipH="1">
            <a:off x="7965700" y="1697200"/>
            <a:ext cx="730975" cy="238525"/>
            <a:chOff x="3798300" y="2287225"/>
            <a:chExt cx="730975" cy="238525"/>
          </a:xfrm>
        </p:grpSpPr>
        <p:sp>
          <p:nvSpPr>
            <p:cNvPr id="1547" name="Google Shape;1547;p71"/>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8" name="Google Shape;1548;p71"/>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49" name="Google Shape;1549;p71"/>
          <p:cNvGrpSpPr/>
          <p:nvPr/>
        </p:nvGrpSpPr>
        <p:grpSpPr>
          <a:xfrm flipH="1">
            <a:off x="3372550" y="4509938"/>
            <a:ext cx="529900" cy="149350"/>
            <a:chOff x="3898800" y="2624300"/>
            <a:chExt cx="529900" cy="149350"/>
          </a:xfrm>
        </p:grpSpPr>
        <p:sp>
          <p:nvSpPr>
            <p:cNvPr id="1550" name="Google Shape;1550;p71"/>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1" name="Google Shape;1551;p71"/>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_1_1_1_1">
    <p:spTree>
      <p:nvGrpSpPr>
        <p:cNvPr id="1552" name="Shape 1552"/>
        <p:cNvGrpSpPr/>
        <p:nvPr/>
      </p:nvGrpSpPr>
      <p:grpSpPr>
        <a:xfrm>
          <a:off x="0" y="0"/>
          <a:ext cx="0" cy="0"/>
          <a:chOff x="0" y="0"/>
          <a:chExt cx="0" cy="0"/>
        </a:xfrm>
      </p:grpSpPr>
      <p:grpSp>
        <p:nvGrpSpPr>
          <p:cNvPr id="1553" name="Google Shape;1553;p72"/>
          <p:cNvGrpSpPr/>
          <p:nvPr/>
        </p:nvGrpSpPr>
        <p:grpSpPr>
          <a:xfrm>
            <a:off x="95" y="25"/>
            <a:ext cx="9143969" cy="5143446"/>
            <a:chOff x="95" y="25"/>
            <a:chExt cx="9143969" cy="5143446"/>
          </a:xfrm>
        </p:grpSpPr>
        <p:sp>
          <p:nvSpPr>
            <p:cNvPr id="1554" name="Google Shape;1554;p72"/>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5" name="Google Shape;1555;p72"/>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6" name="Google Shape;1556;p72"/>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7" name="Google Shape;1557;p72"/>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8" name="Google Shape;1558;p72"/>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9" name="Google Shape;1559;p72"/>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0" name="Google Shape;1560;p72"/>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1" name="Google Shape;1561;p72"/>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2" name="Google Shape;1562;p72"/>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3" name="Google Shape;1563;p72"/>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4" name="Google Shape;1564;p72"/>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5" name="Google Shape;1565;p72"/>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6" name="Google Shape;1566;p72"/>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7" name="Google Shape;1567;p72"/>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8" name="Google Shape;1568;p72"/>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9" name="Google Shape;1569;p72"/>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0" name="Google Shape;1570;p72"/>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1" name="Google Shape;1571;p72"/>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2" name="Google Shape;1572;p72"/>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3" name="Google Shape;1573;p72"/>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4" name="Google Shape;1574;p72"/>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5" name="Google Shape;1575;p72"/>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6" name="Google Shape;1576;p72"/>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7" name="Google Shape;1577;p72"/>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8" name="Google Shape;1578;p72"/>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79" name="Google Shape;1579;p72"/>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580" name="Google Shape;1580;p72"/>
          <p:cNvSpPr/>
          <p:nvPr/>
        </p:nvSpPr>
        <p:spPr>
          <a:xfrm>
            <a:off x="5737025" y="48319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1" name="Google Shape;1581;p72"/>
          <p:cNvSpPr/>
          <p:nvPr/>
        </p:nvSpPr>
        <p:spPr>
          <a:xfrm>
            <a:off x="670688" y="48193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2" name="Google Shape;1582;p72"/>
          <p:cNvSpPr/>
          <p:nvPr/>
        </p:nvSpPr>
        <p:spPr>
          <a:xfrm>
            <a:off x="409338" y="35956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3" name="Google Shape;1583;p72"/>
          <p:cNvSpPr/>
          <p:nvPr/>
        </p:nvSpPr>
        <p:spPr>
          <a:xfrm>
            <a:off x="8593750" y="42285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4" name="Google Shape;1584;p72"/>
          <p:cNvSpPr/>
          <p:nvPr/>
        </p:nvSpPr>
        <p:spPr>
          <a:xfrm>
            <a:off x="1406050" y="58731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85" name="Google Shape;1585;p72"/>
          <p:cNvGrpSpPr/>
          <p:nvPr/>
        </p:nvGrpSpPr>
        <p:grpSpPr>
          <a:xfrm>
            <a:off x="3051425" y="4604725"/>
            <a:ext cx="311900" cy="314700"/>
            <a:chOff x="8571050" y="1873050"/>
            <a:chExt cx="311900" cy="314700"/>
          </a:xfrm>
        </p:grpSpPr>
        <p:sp>
          <p:nvSpPr>
            <p:cNvPr id="1586" name="Google Shape;1586;p72"/>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7" name="Google Shape;1587;p72"/>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8" name="Google Shape;1588;p72"/>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9" name="Google Shape;1589;p72"/>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90" name="Google Shape;1590;p72"/>
          <p:cNvSpPr/>
          <p:nvPr/>
        </p:nvSpPr>
        <p:spPr>
          <a:xfrm rot="989451">
            <a:off x="7130073" y="686163"/>
            <a:ext cx="121724" cy="113202"/>
          </a:xfrm>
          <a:custGeom>
            <a:rect b="b" l="l" r="r" t="t"/>
            <a:pathLst>
              <a:path extrusionOk="0" h="4065" w="4371">
                <a:moveTo>
                  <a:pt x="2803" y="1301"/>
                </a:moveTo>
                <a:cubicBezTo>
                  <a:pt x="2803" y="1312"/>
                  <a:pt x="2810" y="1323"/>
                  <a:pt x="2818" y="1331"/>
                </a:cubicBezTo>
                <a:lnTo>
                  <a:pt x="2818" y="1331"/>
                </a:lnTo>
                <a:lnTo>
                  <a:pt x="2803" y="1301"/>
                </a:lnTo>
                <a:close/>
                <a:moveTo>
                  <a:pt x="1902" y="934"/>
                </a:moveTo>
                <a:cubicBezTo>
                  <a:pt x="2039" y="973"/>
                  <a:pt x="2176" y="990"/>
                  <a:pt x="2313" y="990"/>
                </a:cubicBezTo>
                <a:cubicBezTo>
                  <a:pt x="2337" y="990"/>
                  <a:pt x="2361" y="989"/>
                  <a:pt x="2385" y="988"/>
                </a:cubicBezTo>
                <a:lnTo>
                  <a:pt x="2385" y="988"/>
                </a:lnTo>
                <a:cubicBezTo>
                  <a:pt x="2391" y="992"/>
                  <a:pt x="2397" y="997"/>
                  <a:pt x="2403" y="1001"/>
                </a:cubicBezTo>
                <a:cubicBezTo>
                  <a:pt x="2469" y="1034"/>
                  <a:pt x="2536" y="1068"/>
                  <a:pt x="2569" y="1101"/>
                </a:cubicBezTo>
                <a:cubicBezTo>
                  <a:pt x="2569" y="1101"/>
                  <a:pt x="2633" y="1144"/>
                  <a:pt x="2625" y="1144"/>
                </a:cubicBezTo>
                <a:cubicBezTo>
                  <a:pt x="2623" y="1144"/>
                  <a:pt x="2616" y="1141"/>
                  <a:pt x="2603" y="1134"/>
                </a:cubicBezTo>
                <a:lnTo>
                  <a:pt x="2603" y="1134"/>
                </a:lnTo>
                <a:lnTo>
                  <a:pt x="2669" y="1168"/>
                </a:lnTo>
                <a:lnTo>
                  <a:pt x="2803" y="1301"/>
                </a:lnTo>
                <a:lnTo>
                  <a:pt x="2803" y="1301"/>
                </a:lnTo>
                <a:lnTo>
                  <a:pt x="2803" y="1301"/>
                </a:lnTo>
                <a:cubicBezTo>
                  <a:pt x="2803" y="1301"/>
                  <a:pt x="2803" y="1301"/>
                  <a:pt x="2803" y="1301"/>
                </a:cubicBezTo>
                <a:lnTo>
                  <a:pt x="2803" y="1301"/>
                </a:lnTo>
                <a:cubicBezTo>
                  <a:pt x="2831" y="1329"/>
                  <a:pt x="2835" y="1340"/>
                  <a:pt x="2831" y="1340"/>
                </a:cubicBezTo>
                <a:cubicBezTo>
                  <a:pt x="2829" y="1340"/>
                  <a:pt x="2823" y="1336"/>
                  <a:pt x="2818" y="1331"/>
                </a:cubicBezTo>
                <a:lnTo>
                  <a:pt x="2818" y="1331"/>
                </a:lnTo>
                <a:lnTo>
                  <a:pt x="2870" y="1435"/>
                </a:lnTo>
                <a:cubicBezTo>
                  <a:pt x="2900" y="1465"/>
                  <a:pt x="2930" y="1522"/>
                  <a:pt x="2960" y="1583"/>
                </a:cubicBezTo>
                <a:lnTo>
                  <a:pt x="2960" y="1583"/>
                </a:lnTo>
                <a:cubicBezTo>
                  <a:pt x="2959" y="1587"/>
                  <a:pt x="2961" y="1601"/>
                  <a:pt x="2970" y="1635"/>
                </a:cubicBezTo>
                <a:lnTo>
                  <a:pt x="3003" y="1701"/>
                </a:lnTo>
                <a:cubicBezTo>
                  <a:pt x="3003" y="1768"/>
                  <a:pt x="3036" y="1835"/>
                  <a:pt x="3036" y="1902"/>
                </a:cubicBezTo>
                <a:cubicBezTo>
                  <a:pt x="3036" y="1935"/>
                  <a:pt x="3036" y="1968"/>
                  <a:pt x="3036" y="2035"/>
                </a:cubicBezTo>
                <a:lnTo>
                  <a:pt x="3036" y="2135"/>
                </a:lnTo>
                <a:cubicBezTo>
                  <a:pt x="3036" y="2202"/>
                  <a:pt x="3003" y="2269"/>
                  <a:pt x="3003" y="2335"/>
                </a:cubicBezTo>
                <a:cubicBezTo>
                  <a:pt x="2979" y="2360"/>
                  <a:pt x="2936" y="2439"/>
                  <a:pt x="2942" y="2439"/>
                </a:cubicBezTo>
                <a:cubicBezTo>
                  <a:pt x="2944" y="2439"/>
                  <a:pt x="2952" y="2428"/>
                  <a:pt x="2970" y="2402"/>
                </a:cubicBezTo>
                <a:lnTo>
                  <a:pt x="2970" y="2402"/>
                </a:lnTo>
                <a:cubicBezTo>
                  <a:pt x="2936" y="2469"/>
                  <a:pt x="2903" y="2535"/>
                  <a:pt x="2836" y="2602"/>
                </a:cubicBezTo>
                <a:cubicBezTo>
                  <a:pt x="2836" y="2602"/>
                  <a:pt x="2787" y="2676"/>
                  <a:pt x="2794" y="2676"/>
                </a:cubicBezTo>
                <a:cubicBezTo>
                  <a:pt x="2795" y="2676"/>
                  <a:pt x="2798" y="2674"/>
                  <a:pt x="2803" y="2669"/>
                </a:cubicBezTo>
                <a:cubicBezTo>
                  <a:pt x="2811" y="2652"/>
                  <a:pt x="2815" y="2646"/>
                  <a:pt x="2816" y="2646"/>
                </a:cubicBezTo>
                <a:lnTo>
                  <a:pt x="2816" y="2646"/>
                </a:lnTo>
                <a:cubicBezTo>
                  <a:pt x="2820" y="2646"/>
                  <a:pt x="2795" y="2702"/>
                  <a:pt x="2770" y="2702"/>
                </a:cubicBezTo>
                <a:cubicBezTo>
                  <a:pt x="2770" y="2702"/>
                  <a:pt x="2703" y="2802"/>
                  <a:pt x="2636" y="2836"/>
                </a:cubicBezTo>
                <a:lnTo>
                  <a:pt x="2569" y="2902"/>
                </a:lnTo>
                <a:lnTo>
                  <a:pt x="2403" y="3002"/>
                </a:lnTo>
                <a:cubicBezTo>
                  <a:pt x="2395" y="3006"/>
                  <a:pt x="2389" y="3009"/>
                  <a:pt x="2384" y="3012"/>
                </a:cubicBezTo>
                <a:lnTo>
                  <a:pt x="2384" y="3012"/>
                </a:lnTo>
                <a:cubicBezTo>
                  <a:pt x="2388" y="3007"/>
                  <a:pt x="2386" y="3002"/>
                  <a:pt x="2369" y="3002"/>
                </a:cubicBezTo>
                <a:lnTo>
                  <a:pt x="2269" y="3036"/>
                </a:lnTo>
                <a:cubicBezTo>
                  <a:pt x="2202" y="3036"/>
                  <a:pt x="2136" y="3069"/>
                  <a:pt x="2069" y="3069"/>
                </a:cubicBezTo>
                <a:lnTo>
                  <a:pt x="1769" y="3069"/>
                </a:lnTo>
                <a:cubicBezTo>
                  <a:pt x="1869" y="3069"/>
                  <a:pt x="1669" y="3069"/>
                  <a:pt x="1635" y="3036"/>
                </a:cubicBezTo>
                <a:cubicBezTo>
                  <a:pt x="1569" y="3036"/>
                  <a:pt x="1502" y="3002"/>
                  <a:pt x="1469" y="3002"/>
                </a:cubicBezTo>
                <a:cubicBezTo>
                  <a:pt x="1535" y="3002"/>
                  <a:pt x="1402" y="2936"/>
                  <a:pt x="1369" y="2936"/>
                </a:cubicBezTo>
                <a:lnTo>
                  <a:pt x="1302" y="2902"/>
                </a:lnTo>
                <a:cubicBezTo>
                  <a:pt x="1302" y="2902"/>
                  <a:pt x="1246" y="2846"/>
                  <a:pt x="1231" y="2846"/>
                </a:cubicBezTo>
                <a:cubicBezTo>
                  <a:pt x="1227" y="2846"/>
                  <a:pt x="1227" y="2852"/>
                  <a:pt x="1235" y="2869"/>
                </a:cubicBezTo>
                <a:cubicBezTo>
                  <a:pt x="1202" y="2802"/>
                  <a:pt x="1135" y="2769"/>
                  <a:pt x="1102" y="2702"/>
                </a:cubicBezTo>
                <a:cubicBezTo>
                  <a:pt x="1102" y="2702"/>
                  <a:pt x="1072" y="2673"/>
                  <a:pt x="1062" y="2673"/>
                </a:cubicBezTo>
                <a:cubicBezTo>
                  <a:pt x="1062" y="2673"/>
                  <a:pt x="1062" y="2673"/>
                  <a:pt x="1061" y="2673"/>
                </a:cubicBezTo>
                <a:lnTo>
                  <a:pt x="1061" y="2673"/>
                </a:lnTo>
                <a:cubicBezTo>
                  <a:pt x="1052" y="2649"/>
                  <a:pt x="1035" y="2626"/>
                  <a:pt x="1035" y="2602"/>
                </a:cubicBezTo>
                <a:cubicBezTo>
                  <a:pt x="1002" y="2569"/>
                  <a:pt x="1002" y="2535"/>
                  <a:pt x="1002" y="2502"/>
                </a:cubicBezTo>
                <a:cubicBezTo>
                  <a:pt x="987" y="2459"/>
                  <a:pt x="985" y="2447"/>
                  <a:pt x="988" y="2447"/>
                </a:cubicBezTo>
                <a:lnTo>
                  <a:pt x="988" y="2447"/>
                </a:lnTo>
                <a:cubicBezTo>
                  <a:pt x="991" y="2447"/>
                  <a:pt x="1002" y="2469"/>
                  <a:pt x="1002" y="2469"/>
                </a:cubicBezTo>
                <a:cubicBezTo>
                  <a:pt x="1002" y="2402"/>
                  <a:pt x="1002" y="2369"/>
                  <a:pt x="1002" y="2302"/>
                </a:cubicBezTo>
                <a:cubicBezTo>
                  <a:pt x="1002" y="2269"/>
                  <a:pt x="1002" y="2235"/>
                  <a:pt x="1002" y="2202"/>
                </a:cubicBezTo>
                <a:lnTo>
                  <a:pt x="1002" y="2168"/>
                </a:lnTo>
                <a:cubicBezTo>
                  <a:pt x="1002" y="2135"/>
                  <a:pt x="1035" y="2035"/>
                  <a:pt x="1035" y="1968"/>
                </a:cubicBezTo>
                <a:cubicBezTo>
                  <a:pt x="1068" y="1902"/>
                  <a:pt x="1068" y="1868"/>
                  <a:pt x="1102" y="1802"/>
                </a:cubicBezTo>
                <a:lnTo>
                  <a:pt x="1168" y="1668"/>
                </a:lnTo>
                <a:cubicBezTo>
                  <a:pt x="1202" y="1601"/>
                  <a:pt x="1235" y="1535"/>
                  <a:pt x="1268" y="1468"/>
                </a:cubicBezTo>
                <a:lnTo>
                  <a:pt x="1335" y="1368"/>
                </a:lnTo>
                <a:cubicBezTo>
                  <a:pt x="1336" y="1367"/>
                  <a:pt x="1337" y="1366"/>
                  <a:pt x="1337" y="1366"/>
                </a:cubicBezTo>
                <a:cubicBezTo>
                  <a:pt x="1337" y="1366"/>
                  <a:pt x="1344" y="1359"/>
                  <a:pt x="1369" y="1335"/>
                </a:cubicBezTo>
                <a:lnTo>
                  <a:pt x="1535" y="1168"/>
                </a:lnTo>
                <a:lnTo>
                  <a:pt x="1602" y="1101"/>
                </a:lnTo>
                <a:lnTo>
                  <a:pt x="1635" y="1068"/>
                </a:lnTo>
                <a:cubicBezTo>
                  <a:pt x="1702" y="1034"/>
                  <a:pt x="1769" y="968"/>
                  <a:pt x="1836" y="934"/>
                </a:cubicBezTo>
                <a:close/>
                <a:moveTo>
                  <a:pt x="1869" y="0"/>
                </a:moveTo>
                <a:cubicBezTo>
                  <a:pt x="1602" y="0"/>
                  <a:pt x="1369" y="100"/>
                  <a:pt x="1168" y="234"/>
                </a:cubicBezTo>
                <a:cubicBezTo>
                  <a:pt x="535" y="701"/>
                  <a:pt x="101" y="1435"/>
                  <a:pt x="34" y="2235"/>
                </a:cubicBezTo>
                <a:cubicBezTo>
                  <a:pt x="1" y="2669"/>
                  <a:pt x="134" y="3102"/>
                  <a:pt x="468" y="3436"/>
                </a:cubicBezTo>
                <a:cubicBezTo>
                  <a:pt x="872" y="3855"/>
                  <a:pt x="1413" y="4065"/>
                  <a:pt x="1953" y="4065"/>
                </a:cubicBezTo>
                <a:cubicBezTo>
                  <a:pt x="2574" y="4065"/>
                  <a:pt x="3193" y="3789"/>
                  <a:pt x="3603" y="3236"/>
                </a:cubicBezTo>
                <a:cubicBezTo>
                  <a:pt x="4371" y="2235"/>
                  <a:pt x="4004" y="767"/>
                  <a:pt x="2870" y="200"/>
                </a:cubicBezTo>
                <a:cubicBezTo>
                  <a:pt x="2828" y="178"/>
                  <a:pt x="2787" y="163"/>
                  <a:pt x="2747" y="154"/>
                </a:cubicBezTo>
                <a:lnTo>
                  <a:pt x="2747" y="154"/>
                </a:lnTo>
                <a:cubicBezTo>
                  <a:pt x="2663" y="90"/>
                  <a:pt x="2563" y="52"/>
                  <a:pt x="2454" y="52"/>
                </a:cubicBezTo>
                <a:cubicBezTo>
                  <a:pt x="2416" y="52"/>
                  <a:pt x="2376" y="57"/>
                  <a:pt x="2336" y="67"/>
                </a:cubicBezTo>
                <a:lnTo>
                  <a:pt x="2202" y="34"/>
                </a:lnTo>
                <a:cubicBezTo>
                  <a:pt x="2069" y="0"/>
                  <a:pt x="1969" y="0"/>
                  <a:pt x="18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2_1_1_1_1_1">
    <p:spTree>
      <p:nvGrpSpPr>
        <p:cNvPr id="1591" name="Shape 1591"/>
        <p:cNvGrpSpPr/>
        <p:nvPr/>
      </p:nvGrpSpPr>
      <p:grpSpPr>
        <a:xfrm>
          <a:off x="0" y="0"/>
          <a:ext cx="0" cy="0"/>
          <a:chOff x="0" y="0"/>
          <a:chExt cx="0" cy="0"/>
        </a:xfrm>
      </p:grpSpPr>
      <p:grpSp>
        <p:nvGrpSpPr>
          <p:cNvPr id="1592" name="Google Shape;1592;p73"/>
          <p:cNvGrpSpPr/>
          <p:nvPr/>
        </p:nvGrpSpPr>
        <p:grpSpPr>
          <a:xfrm>
            <a:off x="95" y="25"/>
            <a:ext cx="9143969" cy="5143446"/>
            <a:chOff x="95" y="25"/>
            <a:chExt cx="9143969" cy="5143446"/>
          </a:xfrm>
        </p:grpSpPr>
        <p:sp>
          <p:nvSpPr>
            <p:cNvPr id="1593" name="Google Shape;1593;p73"/>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4" name="Google Shape;1594;p73"/>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5" name="Google Shape;1595;p73"/>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6" name="Google Shape;1596;p73"/>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7" name="Google Shape;1597;p73"/>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8" name="Google Shape;1598;p73"/>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9" name="Google Shape;1599;p73"/>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0" name="Google Shape;1600;p73"/>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1" name="Google Shape;1601;p73"/>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2" name="Google Shape;1602;p73"/>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3" name="Google Shape;1603;p73"/>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4" name="Google Shape;1604;p73"/>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5" name="Google Shape;1605;p73"/>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6" name="Google Shape;1606;p73"/>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7" name="Google Shape;1607;p73"/>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8" name="Google Shape;1608;p73"/>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9" name="Google Shape;1609;p73"/>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0" name="Google Shape;1610;p73"/>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1" name="Google Shape;1611;p73"/>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2" name="Google Shape;1612;p73"/>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3" name="Google Shape;1613;p73"/>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4" name="Google Shape;1614;p73"/>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5" name="Google Shape;1615;p73"/>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6" name="Google Shape;1616;p73"/>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7" name="Google Shape;1617;p73"/>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18" name="Google Shape;1618;p73"/>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619" name="Google Shape;1619;p73"/>
          <p:cNvSpPr/>
          <p:nvPr/>
        </p:nvSpPr>
        <p:spPr>
          <a:xfrm>
            <a:off x="428925" y="1603788"/>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0" name="Google Shape;1620;p73"/>
          <p:cNvSpPr/>
          <p:nvPr/>
        </p:nvSpPr>
        <p:spPr>
          <a:xfrm>
            <a:off x="3943163" y="48902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1" name="Google Shape;1621;p73"/>
          <p:cNvSpPr/>
          <p:nvPr/>
        </p:nvSpPr>
        <p:spPr>
          <a:xfrm>
            <a:off x="341325" y="4362888"/>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2" name="Google Shape;1622;p73"/>
          <p:cNvSpPr/>
          <p:nvPr/>
        </p:nvSpPr>
        <p:spPr>
          <a:xfrm>
            <a:off x="6728588" y="5001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3" name="Google Shape;1623;p73"/>
          <p:cNvSpPr/>
          <p:nvPr/>
        </p:nvSpPr>
        <p:spPr>
          <a:xfrm>
            <a:off x="6193788" y="122166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4" name="Google Shape;1624;p73"/>
          <p:cNvSpPr/>
          <p:nvPr/>
        </p:nvSpPr>
        <p:spPr>
          <a:xfrm>
            <a:off x="8756950" y="218125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25" name="Google Shape;1625;p73"/>
          <p:cNvGrpSpPr/>
          <p:nvPr/>
        </p:nvGrpSpPr>
        <p:grpSpPr>
          <a:xfrm>
            <a:off x="4307138" y="834238"/>
            <a:ext cx="529900" cy="149350"/>
            <a:chOff x="3898800" y="2624300"/>
            <a:chExt cx="529900" cy="149350"/>
          </a:xfrm>
        </p:grpSpPr>
        <p:sp>
          <p:nvSpPr>
            <p:cNvPr id="1626" name="Google Shape;1626;p73"/>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7" name="Google Shape;1627;p73"/>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28" name="Google Shape;1628;p73"/>
          <p:cNvGrpSpPr/>
          <p:nvPr/>
        </p:nvGrpSpPr>
        <p:grpSpPr>
          <a:xfrm>
            <a:off x="8530125" y="4248400"/>
            <a:ext cx="311900" cy="314700"/>
            <a:chOff x="8571050" y="1873050"/>
            <a:chExt cx="311900" cy="314700"/>
          </a:xfrm>
        </p:grpSpPr>
        <p:sp>
          <p:nvSpPr>
            <p:cNvPr id="1629" name="Google Shape;1629;p73"/>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0" name="Google Shape;1630;p73"/>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1" name="Google Shape;1631;p73"/>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2" name="Google Shape;1632;p73"/>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_2_2_2">
    <p:spTree>
      <p:nvGrpSpPr>
        <p:cNvPr id="1633" name="Shape 1633"/>
        <p:cNvGrpSpPr/>
        <p:nvPr/>
      </p:nvGrpSpPr>
      <p:grpSpPr>
        <a:xfrm>
          <a:off x="0" y="0"/>
          <a:ext cx="0" cy="0"/>
          <a:chOff x="0" y="0"/>
          <a:chExt cx="0" cy="0"/>
        </a:xfrm>
      </p:grpSpPr>
      <p:grpSp>
        <p:nvGrpSpPr>
          <p:cNvPr id="1634" name="Google Shape;1634;p74"/>
          <p:cNvGrpSpPr/>
          <p:nvPr/>
        </p:nvGrpSpPr>
        <p:grpSpPr>
          <a:xfrm>
            <a:off x="95" y="25"/>
            <a:ext cx="9143969" cy="5143446"/>
            <a:chOff x="95" y="25"/>
            <a:chExt cx="9143969" cy="5143446"/>
          </a:xfrm>
        </p:grpSpPr>
        <p:sp>
          <p:nvSpPr>
            <p:cNvPr id="1635" name="Google Shape;1635;p74"/>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6" name="Google Shape;1636;p74"/>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7" name="Google Shape;1637;p74"/>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8" name="Google Shape;1638;p74"/>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9" name="Google Shape;1639;p74"/>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0" name="Google Shape;1640;p74"/>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1" name="Google Shape;1641;p74"/>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2" name="Google Shape;1642;p74"/>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3" name="Google Shape;1643;p74"/>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4" name="Google Shape;1644;p74"/>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5" name="Google Shape;1645;p74"/>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6" name="Google Shape;1646;p74"/>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7" name="Google Shape;1647;p74"/>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8" name="Google Shape;1648;p74"/>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9" name="Google Shape;1649;p74"/>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0" name="Google Shape;1650;p74"/>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1" name="Google Shape;1651;p74"/>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2" name="Google Shape;1652;p74"/>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3" name="Google Shape;1653;p74"/>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4" name="Google Shape;1654;p74"/>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5" name="Google Shape;1655;p74"/>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6" name="Google Shape;1656;p74"/>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7" name="Google Shape;1657;p74"/>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8" name="Google Shape;1658;p74"/>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9" name="Google Shape;1659;p74"/>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60" name="Google Shape;1660;p74"/>
          <p:cNvSpPr txBox="1"/>
          <p:nvPr>
            <p:ph type="title"/>
          </p:nvPr>
        </p:nvSpPr>
        <p:spPr>
          <a:xfrm flipH="1">
            <a:off x="1322826" y="557941"/>
            <a:ext cx="3158100" cy="794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300"/>
              <a:buNone/>
              <a:defRPr sz="7200">
                <a:solidFill>
                  <a:srgbClr val="212529"/>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p:txBody>
      </p:sp>
      <p:sp>
        <p:nvSpPr>
          <p:cNvPr id="1661" name="Google Shape;1661;p74"/>
          <p:cNvSpPr txBox="1"/>
          <p:nvPr>
            <p:ph idx="1" type="subTitle"/>
          </p:nvPr>
        </p:nvSpPr>
        <p:spPr>
          <a:xfrm flipH="1">
            <a:off x="1323200" y="1452325"/>
            <a:ext cx="3099000" cy="1250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662" name="Google Shape;1662;p74"/>
          <p:cNvSpPr/>
          <p:nvPr/>
        </p:nvSpPr>
        <p:spPr>
          <a:xfrm>
            <a:off x="6481200" y="33547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3" name="Google Shape;1663;p74"/>
          <p:cNvSpPr/>
          <p:nvPr/>
        </p:nvSpPr>
        <p:spPr>
          <a:xfrm>
            <a:off x="4244525" y="24760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4" name="Google Shape;1664;p74"/>
          <p:cNvSpPr/>
          <p:nvPr/>
        </p:nvSpPr>
        <p:spPr>
          <a:xfrm>
            <a:off x="407850" y="3098363"/>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5" name="Google Shape;1665;p74"/>
          <p:cNvSpPr/>
          <p:nvPr/>
        </p:nvSpPr>
        <p:spPr>
          <a:xfrm>
            <a:off x="7192638" y="1452313"/>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6" name="Google Shape;1666;p74"/>
          <p:cNvSpPr/>
          <p:nvPr/>
        </p:nvSpPr>
        <p:spPr>
          <a:xfrm>
            <a:off x="506050" y="930513"/>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7" name="Google Shape;1667;p74"/>
          <p:cNvSpPr/>
          <p:nvPr/>
        </p:nvSpPr>
        <p:spPr>
          <a:xfrm>
            <a:off x="8430775" y="47203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8" name="Google Shape;1668;p74"/>
          <p:cNvSpPr/>
          <p:nvPr/>
        </p:nvSpPr>
        <p:spPr>
          <a:xfrm>
            <a:off x="4512113" y="445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69" name="Google Shape;1669;p74"/>
          <p:cNvGrpSpPr/>
          <p:nvPr/>
        </p:nvGrpSpPr>
        <p:grpSpPr>
          <a:xfrm>
            <a:off x="8374375" y="2556588"/>
            <a:ext cx="311900" cy="314700"/>
            <a:chOff x="8571050" y="1873050"/>
            <a:chExt cx="311900" cy="314700"/>
          </a:xfrm>
        </p:grpSpPr>
        <p:sp>
          <p:nvSpPr>
            <p:cNvPr id="1670" name="Google Shape;1670;p74"/>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1" name="Google Shape;1671;p74"/>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2" name="Google Shape;1672;p74"/>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3" name="Google Shape;1673;p74"/>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74" name="Google Shape;1674;p74"/>
          <p:cNvGrpSpPr/>
          <p:nvPr/>
        </p:nvGrpSpPr>
        <p:grpSpPr>
          <a:xfrm>
            <a:off x="4480925" y="692000"/>
            <a:ext cx="730975" cy="238525"/>
            <a:chOff x="3798300" y="2287225"/>
            <a:chExt cx="730975" cy="238525"/>
          </a:xfrm>
        </p:grpSpPr>
        <p:sp>
          <p:nvSpPr>
            <p:cNvPr id="1675" name="Google Shape;1675;p74"/>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6" name="Google Shape;1676;p74"/>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77" name="Google Shape;1677;p74"/>
          <p:cNvGrpSpPr/>
          <p:nvPr/>
        </p:nvGrpSpPr>
        <p:grpSpPr>
          <a:xfrm>
            <a:off x="6785850" y="4533288"/>
            <a:ext cx="529900" cy="149350"/>
            <a:chOff x="3898800" y="2624300"/>
            <a:chExt cx="529900" cy="149350"/>
          </a:xfrm>
        </p:grpSpPr>
        <p:sp>
          <p:nvSpPr>
            <p:cNvPr id="1678" name="Google Shape;1678;p74"/>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9" name="Google Shape;1679;p74"/>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80" name="Google Shape;1680;p74"/>
          <p:cNvSpPr txBox="1"/>
          <p:nvPr/>
        </p:nvSpPr>
        <p:spPr>
          <a:xfrm>
            <a:off x="1329600" y="3602508"/>
            <a:ext cx="3772800" cy="615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200"/>
              <a:buFont typeface="Arial"/>
              <a:buNone/>
            </a:pPr>
            <a:r>
              <a:rPr b="1" i="0" lang="en" sz="1200" u="none" cap="none" strike="noStrike">
                <a:solidFill>
                  <a:schemeClr val="dk1"/>
                </a:solidFill>
                <a:latin typeface="Delius Swash Caps"/>
                <a:ea typeface="Delius Swash Caps"/>
                <a:cs typeface="Delius Swash Caps"/>
                <a:sym typeface="Delius Swash Caps"/>
              </a:rPr>
              <a:t>CREDITS</a:t>
            </a:r>
            <a:r>
              <a:rPr b="0" i="0" lang="en" sz="1200" u="none" cap="none" strike="noStrike">
                <a:solidFill>
                  <a:schemeClr val="dk1"/>
                </a:solidFill>
                <a:latin typeface="Delius Swash Caps"/>
                <a:ea typeface="Delius Swash Caps"/>
                <a:cs typeface="Delius Swash Caps"/>
                <a:sym typeface="Delius Swash Caps"/>
              </a:rPr>
              <a:t>: This presentation template was created by </a:t>
            </a:r>
            <a:r>
              <a:rPr b="1" i="0" lang="en" sz="1200" u="none" cap="none" strike="noStrike">
                <a:solidFill>
                  <a:schemeClr val="dk1"/>
                </a:solidFill>
                <a:uFill>
                  <a:noFill/>
                </a:uFill>
                <a:latin typeface="Delius Swash Caps"/>
                <a:ea typeface="Delius Swash Caps"/>
                <a:cs typeface="Delius Swash Caps"/>
                <a:sym typeface="Delius Swash Caps"/>
                <a:hlinkClick r:id="rId2">
                  <a:extLst>
                    <a:ext uri="{A12FA001-AC4F-418D-AE19-62706E023703}">
                      <ahyp:hlinkClr val="tx"/>
                    </a:ext>
                  </a:extLst>
                </a:hlinkClick>
              </a:rPr>
              <a:t>Slidesgo</a:t>
            </a:r>
            <a:r>
              <a:rPr b="0" i="0" lang="en" sz="1200" u="none" cap="none" strike="noStrike">
                <a:solidFill>
                  <a:schemeClr val="dk1"/>
                </a:solidFill>
                <a:latin typeface="Delius Swash Caps"/>
                <a:ea typeface="Delius Swash Caps"/>
                <a:cs typeface="Delius Swash Caps"/>
                <a:sym typeface="Delius Swash Caps"/>
              </a:rPr>
              <a:t>, and includes icons by </a:t>
            </a:r>
            <a:r>
              <a:rPr b="1" i="0" lang="en" sz="1200" u="none" cap="none" strike="noStrike">
                <a:solidFill>
                  <a:schemeClr val="dk1"/>
                </a:solidFill>
                <a:uFill>
                  <a:noFill/>
                </a:uFill>
                <a:latin typeface="Delius Swash Caps"/>
                <a:ea typeface="Delius Swash Caps"/>
                <a:cs typeface="Delius Swash Caps"/>
                <a:sym typeface="Delius Swash Caps"/>
                <a:hlinkClick r:id="rId3">
                  <a:extLst>
                    <a:ext uri="{A12FA001-AC4F-418D-AE19-62706E023703}">
                      <ahyp:hlinkClr val="tx"/>
                    </a:ext>
                  </a:extLst>
                </a:hlinkClick>
              </a:rPr>
              <a:t>Flaticon</a:t>
            </a:r>
            <a:r>
              <a:rPr b="1" i="0" lang="en" sz="1200" u="none" cap="none" strike="noStrike">
                <a:solidFill>
                  <a:schemeClr val="dk1"/>
                </a:solidFill>
                <a:latin typeface="Delius Swash Caps"/>
                <a:ea typeface="Delius Swash Caps"/>
                <a:cs typeface="Delius Swash Caps"/>
                <a:sym typeface="Delius Swash Caps"/>
              </a:rPr>
              <a:t> </a:t>
            </a:r>
            <a:r>
              <a:rPr b="0" i="0" lang="en" sz="1200" u="none" cap="none" strike="noStrike">
                <a:solidFill>
                  <a:schemeClr val="dk1"/>
                </a:solidFill>
                <a:latin typeface="Delius Swash Caps"/>
                <a:ea typeface="Delius Swash Caps"/>
                <a:cs typeface="Delius Swash Caps"/>
                <a:sym typeface="Delius Swash Caps"/>
              </a:rPr>
              <a:t>and infographics &amp; images by</a:t>
            </a:r>
            <a:r>
              <a:rPr b="1" i="0" lang="en" sz="1200" u="none" cap="none" strike="noStrike">
                <a:solidFill>
                  <a:schemeClr val="dk1"/>
                </a:solidFill>
                <a:latin typeface="Delius Swash Caps"/>
                <a:ea typeface="Delius Swash Caps"/>
                <a:cs typeface="Delius Swash Caps"/>
                <a:sym typeface="Delius Swash Caps"/>
              </a:rPr>
              <a:t> </a:t>
            </a:r>
            <a:r>
              <a:rPr b="1" i="0" lang="en" sz="1200" u="none" cap="none" strike="noStrike">
                <a:solidFill>
                  <a:schemeClr val="dk1"/>
                </a:solidFill>
                <a:uFill>
                  <a:noFill/>
                </a:uFill>
                <a:latin typeface="Delius Swash Caps"/>
                <a:ea typeface="Delius Swash Caps"/>
                <a:cs typeface="Delius Swash Caps"/>
                <a:sym typeface="Delius Swash Caps"/>
                <a:hlinkClick r:id="rId4">
                  <a:extLst>
                    <a:ext uri="{A12FA001-AC4F-418D-AE19-62706E023703}">
                      <ahyp:hlinkClr val="tx"/>
                    </a:ext>
                  </a:extLst>
                </a:hlinkClick>
              </a:rPr>
              <a:t>Freepik</a:t>
            </a:r>
            <a:endParaRPr b="1" i="0" sz="1200" u="none" cap="none" strike="noStrike">
              <a:solidFill>
                <a:schemeClr val="dk1"/>
              </a:solidFill>
              <a:latin typeface="Delius Swash Caps"/>
              <a:ea typeface="Delius Swash Caps"/>
              <a:cs typeface="Delius Swash Caps"/>
              <a:sym typeface="Delius Swash Cap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681" name="Shape 1681"/>
        <p:cNvGrpSpPr/>
        <p:nvPr/>
      </p:nvGrpSpPr>
      <p:grpSpPr>
        <a:xfrm>
          <a:off x="0" y="0"/>
          <a:ext cx="0" cy="0"/>
          <a:chOff x="0" y="0"/>
          <a:chExt cx="0" cy="0"/>
        </a:xfrm>
      </p:grpSpPr>
      <p:grpSp>
        <p:nvGrpSpPr>
          <p:cNvPr id="1682" name="Google Shape;1682;p75"/>
          <p:cNvGrpSpPr/>
          <p:nvPr/>
        </p:nvGrpSpPr>
        <p:grpSpPr>
          <a:xfrm>
            <a:off x="95" y="25"/>
            <a:ext cx="9143969" cy="5143446"/>
            <a:chOff x="95" y="25"/>
            <a:chExt cx="9143969" cy="5143446"/>
          </a:xfrm>
        </p:grpSpPr>
        <p:sp>
          <p:nvSpPr>
            <p:cNvPr id="1683" name="Google Shape;1683;p75"/>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4" name="Google Shape;1684;p75"/>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5" name="Google Shape;1685;p75"/>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6" name="Google Shape;1686;p75"/>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7" name="Google Shape;1687;p75"/>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8" name="Google Shape;1688;p75"/>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9" name="Google Shape;1689;p75"/>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0" name="Google Shape;1690;p75"/>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1" name="Google Shape;1691;p75"/>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2" name="Google Shape;1692;p75"/>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75"/>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4" name="Google Shape;1694;p75"/>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5" name="Google Shape;1695;p75"/>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75"/>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75"/>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75"/>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9" name="Google Shape;1699;p75"/>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0" name="Google Shape;1700;p75"/>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1" name="Google Shape;1701;p75"/>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75"/>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75"/>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75"/>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75"/>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75"/>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7" name="Google Shape;1707;p75"/>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08" name="Google Shape;1708;p75"/>
          <p:cNvSpPr/>
          <p:nvPr/>
        </p:nvSpPr>
        <p:spPr>
          <a:xfrm flipH="1">
            <a:off x="360423" y="3498675"/>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75"/>
          <p:cNvSpPr/>
          <p:nvPr/>
        </p:nvSpPr>
        <p:spPr>
          <a:xfrm flipH="1">
            <a:off x="5039723" y="45493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0" name="Google Shape;1710;p75"/>
          <p:cNvSpPr/>
          <p:nvPr/>
        </p:nvSpPr>
        <p:spPr>
          <a:xfrm flipH="1">
            <a:off x="8140473" y="452375"/>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75"/>
          <p:cNvSpPr/>
          <p:nvPr/>
        </p:nvSpPr>
        <p:spPr>
          <a:xfrm flipH="1">
            <a:off x="677773" y="2076088"/>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p75"/>
          <p:cNvSpPr/>
          <p:nvPr/>
        </p:nvSpPr>
        <p:spPr>
          <a:xfrm flipH="1">
            <a:off x="5370498" y="434402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3" name="Google Shape;1713;p75"/>
          <p:cNvSpPr/>
          <p:nvPr/>
        </p:nvSpPr>
        <p:spPr>
          <a:xfrm flipH="1">
            <a:off x="8388248" y="46375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4" name="Google Shape;1714;p75"/>
          <p:cNvSpPr/>
          <p:nvPr/>
        </p:nvSpPr>
        <p:spPr>
          <a:xfrm flipH="1">
            <a:off x="630173" y="380063"/>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15" name="Google Shape;1715;p75"/>
          <p:cNvGrpSpPr/>
          <p:nvPr/>
        </p:nvGrpSpPr>
        <p:grpSpPr>
          <a:xfrm>
            <a:off x="3569448" y="1303738"/>
            <a:ext cx="529900" cy="149350"/>
            <a:chOff x="3898800" y="2624300"/>
            <a:chExt cx="529900" cy="149350"/>
          </a:xfrm>
        </p:grpSpPr>
        <p:sp>
          <p:nvSpPr>
            <p:cNvPr id="1716" name="Google Shape;1716;p75"/>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7" name="Google Shape;1717;p75"/>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18" name="Google Shape;1718;p75"/>
          <p:cNvGrpSpPr/>
          <p:nvPr/>
        </p:nvGrpSpPr>
        <p:grpSpPr>
          <a:xfrm flipH="1">
            <a:off x="2809210" y="4718175"/>
            <a:ext cx="581325" cy="169475"/>
            <a:chOff x="5393300" y="2420750"/>
            <a:chExt cx="581325" cy="169475"/>
          </a:xfrm>
        </p:grpSpPr>
        <p:sp>
          <p:nvSpPr>
            <p:cNvPr id="1719" name="Google Shape;1719;p75"/>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0" name="Google Shape;1720;p75"/>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721" name="Shape 1721"/>
        <p:cNvGrpSpPr/>
        <p:nvPr/>
      </p:nvGrpSpPr>
      <p:grpSpPr>
        <a:xfrm>
          <a:off x="0" y="0"/>
          <a:ext cx="0" cy="0"/>
          <a:chOff x="0" y="0"/>
          <a:chExt cx="0" cy="0"/>
        </a:xfrm>
      </p:grpSpPr>
      <p:grpSp>
        <p:nvGrpSpPr>
          <p:cNvPr id="1722" name="Google Shape;1722;p76"/>
          <p:cNvGrpSpPr/>
          <p:nvPr/>
        </p:nvGrpSpPr>
        <p:grpSpPr>
          <a:xfrm>
            <a:off x="95" y="25"/>
            <a:ext cx="9143969" cy="5143446"/>
            <a:chOff x="95" y="25"/>
            <a:chExt cx="9143969" cy="5143446"/>
          </a:xfrm>
        </p:grpSpPr>
        <p:sp>
          <p:nvSpPr>
            <p:cNvPr id="1723" name="Google Shape;1723;p76"/>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4" name="Google Shape;1724;p76"/>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5" name="Google Shape;1725;p76"/>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76"/>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7" name="Google Shape;1727;p76"/>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76"/>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9" name="Google Shape;1729;p76"/>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0" name="Google Shape;1730;p76"/>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76"/>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2" name="Google Shape;1732;p76"/>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3" name="Google Shape;1733;p76"/>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76"/>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76"/>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6" name="Google Shape;1736;p76"/>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76"/>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8" name="Google Shape;1738;p76"/>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9" name="Google Shape;1739;p76"/>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76"/>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1" name="Google Shape;1741;p76"/>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2" name="Google Shape;1742;p76"/>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3" name="Google Shape;1743;p76"/>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4" name="Google Shape;1744;p76"/>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5" name="Google Shape;1745;p76"/>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6" name="Google Shape;1746;p76"/>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7" name="Google Shape;1747;p76"/>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8" name="Google Shape;1748;p76"/>
          <p:cNvSpPr/>
          <p:nvPr/>
        </p:nvSpPr>
        <p:spPr>
          <a:xfrm>
            <a:off x="5277925" y="483215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9" name="Google Shape;1749;p76"/>
          <p:cNvSpPr/>
          <p:nvPr/>
        </p:nvSpPr>
        <p:spPr>
          <a:xfrm>
            <a:off x="2030950" y="484910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0" name="Google Shape;1750;p76"/>
          <p:cNvSpPr/>
          <p:nvPr/>
        </p:nvSpPr>
        <p:spPr>
          <a:xfrm>
            <a:off x="6922025" y="650375"/>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1" name="Google Shape;1751;p76"/>
          <p:cNvSpPr/>
          <p:nvPr/>
        </p:nvSpPr>
        <p:spPr>
          <a:xfrm>
            <a:off x="2030950" y="650375"/>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2" name="Google Shape;1752;p76"/>
          <p:cNvSpPr/>
          <p:nvPr/>
        </p:nvSpPr>
        <p:spPr>
          <a:xfrm>
            <a:off x="8604013" y="216666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3" name="Google Shape;1753;p76"/>
          <p:cNvSpPr/>
          <p:nvPr/>
        </p:nvSpPr>
        <p:spPr>
          <a:xfrm>
            <a:off x="8064500" y="4538200"/>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54" name="Google Shape;1754;p76"/>
          <p:cNvGrpSpPr/>
          <p:nvPr/>
        </p:nvGrpSpPr>
        <p:grpSpPr>
          <a:xfrm>
            <a:off x="378088" y="2730938"/>
            <a:ext cx="730975" cy="238525"/>
            <a:chOff x="3798300" y="2287225"/>
            <a:chExt cx="730975" cy="238525"/>
          </a:xfrm>
        </p:grpSpPr>
        <p:sp>
          <p:nvSpPr>
            <p:cNvPr id="1755" name="Google Shape;1755;p76"/>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6" name="Google Shape;1756;p76"/>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57" name="Google Shape;1757;p76"/>
          <p:cNvGrpSpPr/>
          <p:nvPr/>
        </p:nvGrpSpPr>
        <p:grpSpPr>
          <a:xfrm>
            <a:off x="8064488" y="2661000"/>
            <a:ext cx="529900" cy="149350"/>
            <a:chOff x="3898800" y="2624300"/>
            <a:chExt cx="529900" cy="149350"/>
          </a:xfrm>
        </p:grpSpPr>
        <p:sp>
          <p:nvSpPr>
            <p:cNvPr id="1758" name="Google Shape;1758;p76"/>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9" name="Google Shape;1759;p76"/>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1_1">
    <p:spTree>
      <p:nvGrpSpPr>
        <p:cNvPr id="1760" name="Shape 1760"/>
        <p:cNvGrpSpPr/>
        <p:nvPr/>
      </p:nvGrpSpPr>
      <p:grpSpPr>
        <a:xfrm>
          <a:off x="0" y="0"/>
          <a:ext cx="0" cy="0"/>
          <a:chOff x="0" y="0"/>
          <a:chExt cx="0" cy="0"/>
        </a:xfrm>
      </p:grpSpPr>
      <p:grpSp>
        <p:nvGrpSpPr>
          <p:cNvPr id="1761" name="Google Shape;1761;p77"/>
          <p:cNvGrpSpPr/>
          <p:nvPr/>
        </p:nvGrpSpPr>
        <p:grpSpPr>
          <a:xfrm>
            <a:off x="95" y="25"/>
            <a:ext cx="9143969" cy="5143446"/>
            <a:chOff x="95" y="25"/>
            <a:chExt cx="9143969" cy="5143446"/>
          </a:xfrm>
        </p:grpSpPr>
        <p:sp>
          <p:nvSpPr>
            <p:cNvPr id="1762" name="Google Shape;1762;p77"/>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3" name="Google Shape;1763;p77"/>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4" name="Google Shape;1764;p77"/>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5" name="Google Shape;1765;p77"/>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6" name="Google Shape;1766;p77"/>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7" name="Google Shape;1767;p77"/>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8" name="Google Shape;1768;p77"/>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p77"/>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0" name="Google Shape;1770;p77"/>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1" name="Google Shape;1771;p77"/>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2" name="Google Shape;1772;p77"/>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3" name="Google Shape;1773;p77"/>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4" name="Google Shape;1774;p77"/>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5" name="Google Shape;1775;p77"/>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6" name="Google Shape;1776;p77"/>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7" name="Google Shape;1777;p77"/>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8" name="Google Shape;1778;p77"/>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77"/>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0" name="Google Shape;1780;p77"/>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1" name="Google Shape;1781;p77"/>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77"/>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3" name="Google Shape;1783;p77"/>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4" name="Google Shape;1784;p77"/>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77"/>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6" name="Google Shape;1786;p77"/>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7" name="Google Shape;1787;p77"/>
          <p:cNvSpPr/>
          <p:nvPr/>
        </p:nvSpPr>
        <p:spPr>
          <a:xfrm>
            <a:off x="8718050" y="3779800"/>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77"/>
          <p:cNvSpPr/>
          <p:nvPr/>
        </p:nvSpPr>
        <p:spPr>
          <a:xfrm>
            <a:off x="5349125" y="4901550"/>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9" name="Google Shape;1789;p77"/>
          <p:cNvSpPr/>
          <p:nvPr/>
        </p:nvSpPr>
        <p:spPr>
          <a:xfrm>
            <a:off x="350200" y="4565113"/>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0" name="Google Shape;1790;p77"/>
          <p:cNvSpPr/>
          <p:nvPr/>
        </p:nvSpPr>
        <p:spPr>
          <a:xfrm>
            <a:off x="7166000" y="481490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77"/>
          <p:cNvSpPr/>
          <p:nvPr/>
        </p:nvSpPr>
        <p:spPr>
          <a:xfrm>
            <a:off x="891300" y="5918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2" name="Google Shape;1792;p77"/>
          <p:cNvSpPr/>
          <p:nvPr/>
        </p:nvSpPr>
        <p:spPr>
          <a:xfrm>
            <a:off x="233038" y="22637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93" name="Google Shape;1793;p77"/>
          <p:cNvGrpSpPr/>
          <p:nvPr/>
        </p:nvGrpSpPr>
        <p:grpSpPr>
          <a:xfrm>
            <a:off x="8118813" y="911138"/>
            <a:ext cx="311900" cy="314700"/>
            <a:chOff x="8571050" y="1873050"/>
            <a:chExt cx="311900" cy="314700"/>
          </a:xfrm>
        </p:grpSpPr>
        <p:sp>
          <p:nvSpPr>
            <p:cNvPr id="1794" name="Google Shape;1794;p77"/>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5" name="Google Shape;1795;p77"/>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6" name="Google Shape;1796;p77"/>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7" name="Google Shape;1797;p77"/>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98" name="Google Shape;1798;p77"/>
          <p:cNvGrpSpPr/>
          <p:nvPr/>
        </p:nvGrpSpPr>
        <p:grpSpPr>
          <a:xfrm>
            <a:off x="8165825" y="4533300"/>
            <a:ext cx="529900" cy="149350"/>
            <a:chOff x="3898800" y="2624300"/>
            <a:chExt cx="529900" cy="149350"/>
          </a:xfrm>
        </p:grpSpPr>
        <p:sp>
          <p:nvSpPr>
            <p:cNvPr id="1799" name="Google Shape;1799;p77"/>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0" name="Google Shape;1800;p77"/>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01" name="Google Shape;1801;p77"/>
          <p:cNvGrpSpPr/>
          <p:nvPr/>
        </p:nvGrpSpPr>
        <p:grpSpPr>
          <a:xfrm rot="3651682">
            <a:off x="153345" y="1192019"/>
            <a:ext cx="340408" cy="202565"/>
            <a:chOff x="3780075" y="2889150"/>
            <a:chExt cx="340425" cy="202575"/>
          </a:xfrm>
        </p:grpSpPr>
        <p:sp>
          <p:nvSpPr>
            <p:cNvPr id="1802" name="Google Shape;1802;p77"/>
            <p:cNvSpPr/>
            <p:nvPr/>
          </p:nvSpPr>
          <p:spPr>
            <a:xfrm>
              <a:off x="3826225" y="2907725"/>
              <a:ext cx="294275" cy="184000"/>
            </a:xfrm>
            <a:custGeom>
              <a:rect b="b" l="l" r="r" t="t"/>
              <a:pathLst>
                <a:path extrusionOk="0" h="7360" w="11771">
                  <a:moveTo>
                    <a:pt x="551" y="1"/>
                  </a:moveTo>
                  <a:cubicBezTo>
                    <a:pt x="326" y="1"/>
                    <a:pt x="101" y="143"/>
                    <a:pt x="68" y="426"/>
                  </a:cubicBezTo>
                  <a:cubicBezTo>
                    <a:pt x="1" y="2194"/>
                    <a:pt x="435" y="3962"/>
                    <a:pt x="1302" y="5530"/>
                  </a:cubicBezTo>
                  <a:cubicBezTo>
                    <a:pt x="2059" y="6773"/>
                    <a:pt x="3188" y="7360"/>
                    <a:pt x="4513" y="7360"/>
                  </a:cubicBezTo>
                  <a:cubicBezTo>
                    <a:pt x="4822" y="7360"/>
                    <a:pt x="5143" y="7328"/>
                    <a:pt x="5472" y="7264"/>
                  </a:cubicBezTo>
                  <a:cubicBezTo>
                    <a:pt x="8474" y="6631"/>
                    <a:pt x="10875" y="4362"/>
                    <a:pt x="11709" y="1393"/>
                  </a:cubicBezTo>
                  <a:cubicBezTo>
                    <a:pt x="11770" y="1048"/>
                    <a:pt x="11497" y="826"/>
                    <a:pt x="11229" y="826"/>
                  </a:cubicBezTo>
                  <a:cubicBezTo>
                    <a:pt x="11057" y="826"/>
                    <a:pt x="10887" y="918"/>
                    <a:pt x="10809" y="1127"/>
                  </a:cubicBezTo>
                  <a:cubicBezTo>
                    <a:pt x="10108" y="3595"/>
                    <a:pt x="8173" y="5563"/>
                    <a:pt x="5705" y="6264"/>
                  </a:cubicBezTo>
                  <a:cubicBezTo>
                    <a:pt x="5338" y="6380"/>
                    <a:pt x="4963" y="6439"/>
                    <a:pt x="4588" y="6439"/>
                  </a:cubicBezTo>
                  <a:cubicBezTo>
                    <a:pt x="4212" y="6439"/>
                    <a:pt x="3837" y="6380"/>
                    <a:pt x="3470" y="6264"/>
                  </a:cubicBezTo>
                  <a:cubicBezTo>
                    <a:pt x="2836" y="5997"/>
                    <a:pt x="2336" y="5530"/>
                    <a:pt x="2036" y="4929"/>
                  </a:cubicBezTo>
                  <a:cubicBezTo>
                    <a:pt x="1302" y="3528"/>
                    <a:pt x="968" y="1994"/>
                    <a:pt x="1035" y="426"/>
                  </a:cubicBezTo>
                  <a:cubicBezTo>
                    <a:pt x="1002" y="143"/>
                    <a:pt x="777" y="1"/>
                    <a:pt x="5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3" name="Google Shape;1803;p77"/>
            <p:cNvSpPr/>
            <p:nvPr/>
          </p:nvSpPr>
          <p:spPr>
            <a:xfrm>
              <a:off x="3780075" y="2889150"/>
              <a:ext cx="132075" cy="76975"/>
            </a:xfrm>
            <a:custGeom>
              <a:rect b="b" l="l" r="r" t="t"/>
              <a:pathLst>
                <a:path extrusionOk="0" h="3079" w="5283">
                  <a:moveTo>
                    <a:pt x="2227" y="0"/>
                  </a:moveTo>
                  <a:cubicBezTo>
                    <a:pt x="1662" y="0"/>
                    <a:pt x="1372" y="515"/>
                    <a:pt x="1113" y="936"/>
                  </a:cubicBezTo>
                  <a:cubicBezTo>
                    <a:pt x="846" y="1369"/>
                    <a:pt x="513" y="1903"/>
                    <a:pt x="212" y="2403"/>
                  </a:cubicBezTo>
                  <a:cubicBezTo>
                    <a:pt x="1" y="2733"/>
                    <a:pt x="320" y="3078"/>
                    <a:pt x="643" y="3078"/>
                  </a:cubicBezTo>
                  <a:cubicBezTo>
                    <a:pt x="779" y="3078"/>
                    <a:pt x="915" y="3018"/>
                    <a:pt x="1013" y="2870"/>
                  </a:cubicBezTo>
                  <a:cubicBezTo>
                    <a:pt x="1280" y="2470"/>
                    <a:pt x="1513" y="2070"/>
                    <a:pt x="1747" y="1669"/>
                  </a:cubicBezTo>
                  <a:cubicBezTo>
                    <a:pt x="1880" y="1503"/>
                    <a:pt x="1980" y="1303"/>
                    <a:pt x="2114" y="1102"/>
                  </a:cubicBezTo>
                  <a:cubicBezTo>
                    <a:pt x="2147" y="1069"/>
                    <a:pt x="2214" y="936"/>
                    <a:pt x="2281" y="936"/>
                  </a:cubicBezTo>
                  <a:cubicBezTo>
                    <a:pt x="2414" y="936"/>
                    <a:pt x="2614" y="1136"/>
                    <a:pt x="2714" y="1236"/>
                  </a:cubicBezTo>
                  <a:lnTo>
                    <a:pt x="3281" y="1669"/>
                  </a:lnTo>
                  <a:lnTo>
                    <a:pt x="4449" y="2603"/>
                  </a:lnTo>
                  <a:cubicBezTo>
                    <a:pt x="4549" y="2687"/>
                    <a:pt x="4666" y="2729"/>
                    <a:pt x="4782" y="2729"/>
                  </a:cubicBezTo>
                  <a:cubicBezTo>
                    <a:pt x="4899" y="2729"/>
                    <a:pt x="5016" y="2687"/>
                    <a:pt x="5116" y="2603"/>
                  </a:cubicBezTo>
                  <a:cubicBezTo>
                    <a:pt x="5283" y="2403"/>
                    <a:pt x="5283" y="2103"/>
                    <a:pt x="5116" y="1936"/>
                  </a:cubicBezTo>
                  <a:lnTo>
                    <a:pt x="3748" y="836"/>
                  </a:lnTo>
                  <a:cubicBezTo>
                    <a:pt x="3348" y="502"/>
                    <a:pt x="2848" y="2"/>
                    <a:pt x="2281" y="2"/>
                  </a:cubicBezTo>
                  <a:cubicBezTo>
                    <a:pt x="2263" y="1"/>
                    <a:pt x="2245" y="0"/>
                    <a:pt x="222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9_1_1_1">
    <p:spTree>
      <p:nvGrpSpPr>
        <p:cNvPr id="1804" name="Shape 1804"/>
        <p:cNvGrpSpPr/>
        <p:nvPr/>
      </p:nvGrpSpPr>
      <p:grpSpPr>
        <a:xfrm>
          <a:off x="0" y="0"/>
          <a:ext cx="0" cy="0"/>
          <a:chOff x="0" y="0"/>
          <a:chExt cx="0" cy="0"/>
        </a:xfrm>
      </p:grpSpPr>
      <p:grpSp>
        <p:nvGrpSpPr>
          <p:cNvPr id="1805" name="Google Shape;1805;p78"/>
          <p:cNvGrpSpPr/>
          <p:nvPr/>
        </p:nvGrpSpPr>
        <p:grpSpPr>
          <a:xfrm>
            <a:off x="95" y="25"/>
            <a:ext cx="9143969" cy="5143446"/>
            <a:chOff x="95" y="25"/>
            <a:chExt cx="9143969" cy="5143446"/>
          </a:xfrm>
        </p:grpSpPr>
        <p:sp>
          <p:nvSpPr>
            <p:cNvPr id="1806" name="Google Shape;1806;p78"/>
            <p:cNvSpPr/>
            <p:nvPr/>
          </p:nvSpPr>
          <p:spPr>
            <a:xfrm>
              <a:off x="95" y="484705"/>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7" name="Google Shape;1807;p78"/>
            <p:cNvSpPr/>
            <p:nvPr/>
          </p:nvSpPr>
          <p:spPr>
            <a:xfrm>
              <a:off x="95" y="677226"/>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8" name="Google Shape;1808;p78"/>
            <p:cNvSpPr/>
            <p:nvPr/>
          </p:nvSpPr>
          <p:spPr>
            <a:xfrm>
              <a:off x="95" y="869746"/>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9" name="Google Shape;1809;p78"/>
            <p:cNvSpPr/>
            <p:nvPr/>
          </p:nvSpPr>
          <p:spPr>
            <a:xfrm>
              <a:off x="95" y="1064542"/>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0" name="Google Shape;1810;p78"/>
            <p:cNvSpPr/>
            <p:nvPr/>
          </p:nvSpPr>
          <p:spPr>
            <a:xfrm>
              <a:off x="95" y="1257062"/>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1" name="Google Shape;1811;p78"/>
            <p:cNvSpPr/>
            <p:nvPr/>
          </p:nvSpPr>
          <p:spPr>
            <a:xfrm>
              <a:off x="95" y="1449643"/>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2" name="Google Shape;1812;p78"/>
            <p:cNvSpPr/>
            <p:nvPr/>
          </p:nvSpPr>
          <p:spPr>
            <a:xfrm>
              <a:off x="95" y="1642163"/>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3" name="Google Shape;1813;p78"/>
            <p:cNvSpPr/>
            <p:nvPr/>
          </p:nvSpPr>
          <p:spPr>
            <a:xfrm>
              <a:off x="95" y="1834744"/>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4" name="Google Shape;1814;p78"/>
            <p:cNvSpPr/>
            <p:nvPr/>
          </p:nvSpPr>
          <p:spPr>
            <a:xfrm>
              <a:off x="95" y="2029479"/>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5" name="Google Shape;1815;p78"/>
            <p:cNvSpPr/>
            <p:nvPr/>
          </p:nvSpPr>
          <p:spPr>
            <a:xfrm>
              <a:off x="95" y="2222059"/>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6" name="Google Shape;1816;p78"/>
            <p:cNvSpPr/>
            <p:nvPr/>
          </p:nvSpPr>
          <p:spPr>
            <a:xfrm>
              <a:off x="95" y="2414580"/>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7" name="Google Shape;1817;p78"/>
            <p:cNvSpPr/>
            <p:nvPr/>
          </p:nvSpPr>
          <p:spPr>
            <a:xfrm>
              <a:off x="95" y="2607100"/>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8" name="Google Shape;1818;p78"/>
            <p:cNvSpPr/>
            <p:nvPr/>
          </p:nvSpPr>
          <p:spPr>
            <a:xfrm>
              <a:off x="95" y="2801896"/>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9" name="Google Shape;1819;p78"/>
            <p:cNvSpPr/>
            <p:nvPr/>
          </p:nvSpPr>
          <p:spPr>
            <a:xfrm>
              <a:off x="95" y="2994416"/>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0" name="Google Shape;1820;p78"/>
            <p:cNvSpPr/>
            <p:nvPr/>
          </p:nvSpPr>
          <p:spPr>
            <a:xfrm>
              <a:off x="95" y="3186997"/>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1" name="Google Shape;1821;p78"/>
            <p:cNvSpPr/>
            <p:nvPr/>
          </p:nvSpPr>
          <p:spPr>
            <a:xfrm>
              <a:off x="95" y="3379517"/>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2" name="Google Shape;1822;p78"/>
            <p:cNvSpPr/>
            <p:nvPr/>
          </p:nvSpPr>
          <p:spPr>
            <a:xfrm>
              <a:off x="95" y="3572098"/>
              <a:ext cx="9143969" cy="15504"/>
            </a:xfrm>
            <a:custGeom>
              <a:rect b="b" l="l" r="r" t="t"/>
              <a:pathLst>
                <a:path extrusionOk="0" h="259"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3" name="Google Shape;1823;p78"/>
            <p:cNvSpPr/>
            <p:nvPr/>
          </p:nvSpPr>
          <p:spPr>
            <a:xfrm>
              <a:off x="95" y="3764618"/>
              <a:ext cx="9143969" cy="15564"/>
            </a:xfrm>
            <a:custGeom>
              <a:rect b="b" l="l" r="r" t="t"/>
              <a:pathLst>
                <a:path extrusionOk="0" h="260" w="63221">
                  <a:moveTo>
                    <a:pt x="1" y="1"/>
                  </a:moveTo>
                  <a:lnTo>
                    <a:pt x="1" y="259"/>
                  </a:lnTo>
                  <a:lnTo>
                    <a:pt x="63221" y="259"/>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4" name="Google Shape;1824;p78"/>
            <p:cNvSpPr/>
            <p:nvPr/>
          </p:nvSpPr>
          <p:spPr>
            <a:xfrm>
              <a:off x="95" y="3959413"/>
              <a:ext cx="9143969" cy="13289"/>
            </a:xfrm>
            <a:custGeom>
              <a:rect b="b" l="l" r="r" t="t"/>
              <a:pathLst>
                <a:path extrusionOk="0" h="222"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5" name="Google Shape;1825;p78"/>
            <p:cNvSpPr/>
            <p:nvPr/>
          </p:nvSpPr>
          <p:spPr>
            <a:xfrm>
              <a:off x="95" y="4151934"/>
              <a:ext cx="9143969" cy="13349"/>
            </a:xfrm>
            <a:custGeom>
              <a:rect b="b" l="l" r="r" t="t"/>
              <a:pathLst>
                <a:path extrusionOk="0" h="223" w="63221">
                  <a:moveTo>
                    <a:pt x="1" y="1"/>
                  </a:moveTo>
                  <a:lnTo>
                    <a:pt x="1" y="222"/>
                  </a:lnTo>
                  <a:lnTo>
                    <a:pt x="63221" y="222"/>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6" name="Google Shape;1826;p78"/>
            <p:cNvSpPr/>
            <p:nvPr/>
          </p:nvSpPr>
          <p:spPr>
            <a:xfrm>
              <a:off x="95" y="4344454"/>
              <a:ext cx="9143969" cy="15564"/>
            </a:xfrm>
            <a:custGeom>
              <a:rect b="b" l="l" r="r" t="t"/>
              <a:pathLst>
                <a:path extrusionOk="0" h="260" w="63221">
                  <a:moveTo>
                    <a:pt x="1" y="1"/>
                  </a:moveTo>
                  <a:lnTo>
                    <a:pt x="1" y="260"/>
                  </a:lnTo>
                  <a:lnTo>
                    <a:pt x="63221" y="260"/>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7" name="Google Shape;1827;p78"/>
            <p:cNvSpPr/>
            <p:nvPr/>
          </p:nvSpPr>
          <p:spPr>
            <a:xfrm>
              <a:off x="95" y="4537035"/>
              <a:ext cx="9143969" cy="15564"/>
            </a:xfrm>
            <a:custGeom>
              <a:rect b="b" l="l" r="r" t="t"/>
              <a:pathLst>
                <a:path extrusionOk="0" h="260" w="63221">
                  <a:moveTo>
                    <a:pt x="1" y="0"/>
                  </a:moveTo>
                  <a:lnTo>
                    <a:pt x="1" y="259"/>
                  </a:lnTo>
                  <a:lnTo>
                    <a:pt x="63221" y="259"/>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8" name="Google Shape;1828;p78"/>
            <p:cNvSpPr/>
            <p:nvPr/>
          </p:nvSpPr>
          <p:spPr>
            <a:xfrm>
              <a:off x="95" y="4731770"/>
              <a:ext cx="9143969" cy="13349"/>
            </a:xfrm>
            <a:custGeom>
              <a:rect b="b" l="l" r="r" t="t"/>
              <a:pathLst>
                <a:path extrusionOk="0" h="223" w="63221">
                  <a:moveTo>
                    <a:pt x="1" y="1"/>
                  </a:moveTo>
                  <a:lnTo>
                    <a:pt x="1" y="223"/>
                  </a:lnTo>
                  <a:lnTo>
                    <a:pt x="63221" y="223"/>
                  </a:lnTo>
                  <a:lnTo>
                    <a:pt x="63221" y="1"/>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9" name="Google Shape;1829;p78"/>
            <p:cNvSpPr/>
            <p:nvPr/>
          </p:nvSpPr>
          <p:spPr>
            <a:xfrm>
              <a:off x="95" y="4924351"/>
              <a:ext cx="9143969" cy="13349"/>
            </a:xfrm>
            <a:custGeom>
              <a:rect b="b" l="l" r="r" t="t"/>
              <a:pathLst>
                <a:path extrusionOk="0" h="223" w="63221">
                  <a:moveTo>
                    <a:pt x="1" y="0"/>
                  </a:moveTo>
                  <a:lnTo>
                    <a:pt x="1" y="222"/>
                  </a:lnTo>
                  <a:lnTo>
                    <a:pt x="63221" y="222"/>
                  </a:lnTo>
                  <a:lnTo>
                    <a:pt x="63221" y="0"/>
                  </a:lnTo>
                  <a:close/>
                </a:path>
              </a:pathLst>
            </a:custGeom>
            <a:solidFill>
              <a:schemeClr val="lt2">
                <a:alpha val="4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0" name="Google Shape;1830;p78"/>
            <p:cNvSpPr/>
            <p:nvPr/>
          </p:nvSpPr>
          <p:spPr>
            <a:xfrm>
              <a:off x="704325" y="25"/>
              <a:ext cx="17779" cy="5143446"/>
            </a:xfrm>
            <a:custGeom>
              <a:rect b="b" l="l" r="r" t="t"/>
              <a:pathLst>
                <a:path extrusionOk="0" h="85921" w="297">
                  <a:moveTo>
                    <a:pt x="1" y="0"/>
                  </a:moveTo>
                  <a:lnTo>
                    <a:pt x="1" y="85920"/>
                  </a:lnTo>
                  <a:lnTo>
                    <a:pt x="296" y="85920"/>
                  </a:lnTo>
                  <a:lnTo>
                    <a:pt x="29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31" name="Google Shape;1831;p78"/>
          <p:cNvSpPr/>
          <p:nvPr/>
        </p:nvSpPr>
        <p:spPr>
          <a:xfrm>
            <a:off x="3965250" y="958263"/>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2" name="Google Shape;1832;p78"/>
          <p:cNvSpPr/>
          <p:nvPr/>
        </p:nvSpPr>
        <p:spPr>
          <a:xfrm>
            <a:off x="208500" y="2878650"/>
            <a:ext cx="87600" cy="85725"/>
          </a:xfrm>
          <a:custGeom>
            <a:rect b="b" l="l" r="r" t="t"/>
            <a:pathLst>
              <a:path extrusionOk="0" h="3429" w="3504">
                <a:moveTo>
                  <a:pt x="1306" y="1043"/>
                </a:moveTo>
                <a:cubicBezTo>
                  <a:pt x="1302" y="1043"/>
                  <a:pt x="1285" y="1051"/>
                  <a:pt x="1268" y="1068"/>
                </a:cubicBezTo>
                <a:cubicBezTo>
                  <a:pt x="1302" y="1051"/>
                  <a:pt x="1310" y="1043"/>
                  <a:pt x="1306" y="1043"/>
                </a:cubicBezTo>
                <a:close/>
                <a:moveTo>
                  <a:pt x="1049" y="1498"/>
                </a:moveTo>
                <a:cubicBezTo>
                  <a:pt x="1048" y="1498"/>
                  <a:pt x="1043" y="1508"/>
                  <a:pt x="1039" y="1525"/>
                </a:cubicBezTo>
                <a:lnTo>
                  <a:pt x="1039" y="1525"/>
                </a:lnTo>
                <a:cubicBezTo>
                  <a:pt x="1048" y="1506"/>
                  <a:pt x="1050" y="1498"/>
                  <a:pt x="1049" y="1498"/>
                </a:cubicBezTo>
                <a:close/>
                <a:moveTo>
                  <a:pt x="2278" y="2426"/>
                </a:moveTo>
                <a:lnTo>
                  <a:pt x="2278" y="2426"/>
                </a:lnTo>
                <a:cubicBezTo>
                  <a:pt x="2263" y="2428"/>
                  <a:pt x="2252" y="2445"/>
                  <a:pt x="2256" y="2445"/>
                </a:cubicBezTo>
                <a:cubicBezTo>
                  <a:pt x="2258" y="2445"/>
                  <a:pt x="2262" y="2442"/>
                  <a:pt x="2269" y="2435"/>
                </a:cubicBezTo>
                <a:lnTo>
                  <a:pt x="2278" y="2426"/>
                </a:lnTo>
                <a:close/>
                <a:moveTo>
                  <a:pt x="1458" y="943"/>
                </a:moveTo>
                <a:lnTo>
                  <a:pt x="1458" y="943"/>
                </a:lnTo>
                <a:cubicBezTo>
                  <a:pt x="1551" y="978"/>
                  <a:pt x="1643" y="1040"/>
                  <a:pt x="1735" y="1101"/>
                </a:cubicBezTo>
                <a:lnTo>
                  <a:pt x="1869" y="1201"/>
                </a:lnTo>
                <a:lnTo>
                  <a:pt x="1935" y="1234"/>
                </a:lnTo>
                <a:cubicBezTo>
                  <a:pt x="1935" y="1234"/>
                  <a:pt x="1995" y="1264"/>
                  <a:pt x="2004" y="1264"/>
                </a:cubicBezTo>
                <a:cubicBezTo>
                  <a:pt x="2009" y="1264"/>
                  <a:pt x="2002" y="1257"/>
                  <a:pt x="1969" y="1235"/>
                </a:cubicBezTo>
                <a:lnTo>
                  <a:pt x="1969" y="1235"/>
                </a:lnTo>
                <a:cubicBezTo>
                  <a:pt x="2069" y="1302"/>
                  <a:pt x="2136" y="1368"/>
                  <a:pt x="2202" y="1468"/>
                </a:cubicBezTo>
                <a:lnTo>
                  <a:pt x="2236" y="1501"/>
                </a:lnTo>
                <a:cubicBezTo>
                  <a:pt x="2227" y="1485"/>
                  <a:pt x="2225" y="1478"/>
                  <a:pt x="2227" y="1478"/>
                </a:cubicBezTo>
                <a:lnTo>
                  <a:pt x="2227" y="1478"/>
                </a:lnTo>
                <a:cubicBezTo>
                  <a:pt x="2231" y="1478"/>
                  <a:pt x="2269" y="1535"/>
                  <a:pt x="2269" y="1535"/>
                </a:cubicBezTo>
                <a:cubicBezTo>
                  <a:pt x="2302" y="1568"/>
                  <a:pt x="2336" y="1635"/>
                  <a:pt x="2369" y="1702"/>
                </a:cubicBezTo>
                <a:cubicBezTo>
                  <a:pt x="2369" y="1702"/>
                  <a:pt x="2402" y="1735"/>
                  <a:pt x="2402" y="1768"/>
                </a:cubicBezTo>
                <a:lnTo>
                  <a:pt x="2436" y="1902"/>
                </a:lnTo>
                <a:cubicBezTo>
                  <a:pt x="2436" y="1912"/>
                  <a:pt x="2436" y="1923"/>
                  <a:pt x="2436" y="1935"/>
                </a:cubicBezTo>
                <a:cubicBezTo>
                  <a:pt x="2436" y="2002"/>
                  <a:pt x="2436" y="2035"/>
                  <a:pt x="2436" y="2102"/>
                </a:cubicBezTo>
                <a:cubicBezTo>
                  <a:pt x="2436" y="2121"/>
                  <a:pt x="2436" y="2135"/>
                  <a:pt x="2436" y="2135"/>
                </a:cubicBezTo>
                <a:lnTo>
                  <a:pt x="2413" y="2227"/>
                </a:lnTo>
                <a:lnTo>
                  <a:pt x="2413" y="2227"/>
                </a:lnTo>
                <a:cubicBezTo>
                  <a:pt x="2410" y="2228"/>
                  <a:pt x="2407" y="2230"/>
                  <a:pt x="2402" y="2235"/>
                </a:cubicBezTo>
                <a:cubicBezTo>
                  <a:pt x="2402" y="2269"/>
                  <a:pt x="2369" y="2302"/>
                  <a:pt x="2369" y="2302"/>
                </a:cubicBezTo>
                <a:cubicBezTo>
                  <a:pt x="2336" y="2335"/>
                  <a:pt x="2336" y="2369"/>
                  <a:pt x="2336" y="2369"/>
                </a:cubicBezTo>
                <a:lnTo>
                  <a:pt x="2278" y="2426"/>
                </a:lnTo>
                <a:lnTo>
                  <a:pt x="2278" y="2426"/>
                </a:lnTo>
                <a:cubicBezTo>
                  <a:pt x="2279" y="2426"/>
                  <a:pt x="2281" y="2426"/>
                  <a:pt x="2282" y="2426"/>
                </a:cubicBezTo>
                <a:cubicBezTo>
                  <a:pt x="2288" y="2426"/>
                  <a:pt x="2295" y="2428"/>
                  <a:pt x="2302" y="2435"/>
                </a:cubicBezTo>
                <a:lnTo>
                  <a:pt x="2197" y="2488"/>
                </a:lnTo>
                <a:lnTo>
                  <a:pt x="2197" y="2488"/>
                </a:lnTo>
                <a:cubicBezTo>
                  <a:pt x="2177" y="2490"/>
                  <a:pt x="2122" y="2502"/>
                  <a:pt x="2102" y="2502"/>
                </a:cubicBezTo>
                <a:lnTo>
                  <a:pt x="1902" y="2502"/>
                </a:lnTo>
                <a:cubicBezTo>
                  <a:pt x="1835" y="2502"/>
                  <a:pt x="1769" y="2469"/>
                  <a:pt x="1735" y="2435"/>
                </a:cubicBezTo>
                <a:lnTo>
                  <a:pt x="1668" y="2435"/>
                </a:lnTo>
                <a:lnTo>
                  <a:pt x="1502" y="2335"/>
                </a:lnTo>
                <a:lnTo>
                  <a:pt x="1402" y="2269"/>
                </a:lnTo>
                <a:cubicBezTo>
                  <a:pt x="1402" y="2269"/>
                  <a:pt x="1302" y="2202"/>
                  <a:pt x="1302" y="2169"/>
                </a:cubicBezTo>
                <a:lnTo>
                  <a:pt x="1201" y="2102"/>
                </a:lnTo>
                <a:cubicBezTo>
                  <a:pt x="1168" y="2068"/>
                  <a:pt x="1168" y="2035"/>
                  <a:pt x="1135" y="2002"/>
                </a:cubicBezTo>
                <a:cubicBezTo>
                  <a:pt x="1101" y="1968"/>
                  <a:pt x="1068" y="1902"/>
                  <a:pt x="1068" y="1868"/>
                </a:cubicBezTo>
                <a:lnTo>
                  <a:pt x="1068" y="1768"/>
                </a:lnTo>
                <a:cubicBezTo>
                  <a:pt x="1068" y="1768"/>
                  <a:pt x="1068" y="1735"/>
                  <a:pt x="1035" y="1702"/>
                </a:cubicBezTo>
                <a:lnTo>
                  <a:pt x="1035" y="1568"/>
                </a:lnTo>
                <a:cubicBezTo>
                  <a:pt x="1035" y="1551"/>
                  <a:pt x="1037" y="1536"/>
                  <a:pt x="1039" y="1525"/>
                </a:cubicBezTo>
                <a:lnTo>
                  <a:pt x="1039" y="1525"/>
                </a:lnTo>
                <a:cubicBezTo>
                  <a:pt x="1038" y="1528"/>
                  <a:pt x="1036" y="1531"/>
                  <a:pt x="1035" y="1535"/>
                </a:cubicBezTo>
                <a:cubicBezTo>
                  <a:pt x="1035" y="1514"/>
                  <a:pt x="1035" y="1484"/>
                  <a:pt x="1035" y="1468"/>
                </a:cubicBezTo>
                <a:cubicBezTo>
                  <a:pt x="1035" y="1435"/>
                  <a:pt x="1035" y="1435"/>
                  <a:pt x="1035" y="1401"/>
                </a:cubicBezTo>
                <a:lnTo>
                  <a:pt x="1035" y="1368"/>
                </a:lnTo>
                <a:cubicBezTo>
                  <a:pt x="1035" y="1335"/>
                  <a:pt x="1101" y="1268"/>
                  <a:pt x="1135" y="1234"/>
                </a:cubicBezTo>
                <a:cubicBezTo>
                  <a:pt x="1135" y="1201"/>
                  <a:pt x="1135" y="1201"/>
                  <a:pt x="1168" y="1168"/>
                </a:cubicBezTo>
                <a:lnTo>
                  <a:pt x="1201" y="1168"/>
                </a:lnTo>
                <a:lnTo>
                  <a:pt x="1268" y="1068"/>
                </a:lnTo>
                <a:cubicBezTo>
                  <a:pt x="1268" y="1034"/>
                  <a:pt x="1368" y="1001"/>
                  <a:pt x="1402" y="968"/>
                </a:cubicBezTo>
                <a:lnTo>
                  <a:pt x="1368" y="968"/>
                </a:lnTo>
                <a:cubicBezTo>
                  <a:pt x="1368" y="968"/>
                  <a:pt x="1423" y="968"/>
                  <a:pt x="1458" y="943"/>
                </a:cubicBezTo>
                <a:close/>
                <a:moveTo>
                  <a:pt x="1568" y="0"/>
                </a:moveTo>
                <a:lnTo>
                  <a:pt x="1568" y="67"/>
                </a:lnTo>
                <a:cubicBezTo>
                  <a:pt x="868" y="100"/>
                  <a:pt x="301" y="567"/>
                  <a:pt x="134" y="1201"/>
                </a:cubicBezTo>
                <a:cubicBezTo>
                  <a:pt x="1" y="1835"/>
                  <a:pt x="201" y="2502"/>
                  <a:pt x="734" y="2936"/>
                </a:cubicBezTo>
                <a:cubicBezTo>
                  <a:pt x="1078" y="3258"/>
                  <a:pt x="1519" y="3428"/>
                  <a:pt x="1967" y="3428"/>
                </a:cubicBezTo>
                <a:cubicBezTo>
                  <a:pt x="2215" y="3428"/>
                  <a:pt x="2465" y="3376"/>
                  <a:pt x="2703" y="3269"/>
                </a:cubicBezTo>
                <a:cubicBezTo>
                  <a:pt x="3270" y="2902"/>
                  <a:pt x="3503" y="2235"/>
                  <a:pt x="3336" y="1601"/>
                </a:cubicBezTo>
                <a:cubicBezTo>
                  <a:pt x="3103" y="934"/>
                  <a:pt x="2569" y="367"/>
                  <a:pt x="1902" y="134"/>
                </a:cubicBezTo>
                <a:cubicBezTo>
                  <a:pt x="1878" y="122"/>
                  <a:pt x="1855" y="112"/>
                  <a:pt x="1832" y="104"/>
                </a:cubicBezTo>
                <a:lnTo>
                  <a:pt x="1832" y="104"/>
                </a:lnTo>
                <a:cubicBezTo>
                  <a:pt x="1756" y="40"/>
                  <a:pt x="1665"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3" name="Google Shape;1833;p78"/>
          <p:cNvSpPr/>
          <p:nvPr/>
        </p:nvSpPr>
        <p:spPr>
          <a:xfrm>
            <a:off x="4673538" y="4446050"/>
            <a:ext cx="70900" cy="70825"/>
          </a:xfrm>
          <a:custGeom>
            <a:rect b="b" l="l" r="r" t="t"/>
            <a:pathLst>
              <a:path extrusionOk="0" h="2833" w="2836">
                <a:moveTo>
                  <a:pt x="958" y="1016"/>
                </a:moveTo>
                <a:cubicBezTo>
                  <a:pt x="951" y="1028"/>
                  <a:pt x="943" y="1033"/>
                  <a:pt x="939" y="1033"/>
                </a:cubicBezTo>
                <a:cubicBezTo>
                  <a:pt x="936" y="1033"/>
                  <a:pt x="939" y="1027"/>
                  <a:pt x="958" y="1016"/>
                </a:cubicBezTo>
                <a:close/>
                <a:moveTo>
                  <a:pt x="1201" y="1126"/>
                </a:moveTo>
                <a:cubicBezTo>
                  <a:pt x="1201" y="1126"/>
                  <a:pt x="1200" y="1138"/>
                  <a:pt x="1197" y="1153"/>
                </a:cubicBezTo>
                <a:lnTo>
                  <a:pt x="1197" y="1153"/>
                </a:lnTo>
                <a:cubicBezTo>
                  <a:pt x="1198" y="1150"/>
                  <a:pt x="1200" y="1147"/>
                  <a:pt x="1201" y="1144"/>
                </a:cubicBezTo>
                <a:cubicBezTo>
                  <a:pt x="1201" y="1131"/>
                  <a:pt x="1201" y="1126"/>
                  <a:pt x="1201" y="1126"/>
                </a:cubicBezTo>
                <a:close/>
                <a:moveTo>
                  <a:pt x="1197" y="1153"/>
                </a:moveTo>
                <a:cubicBezTo>
                  <a:pt x="1187" y="1174"/>
                  <a:pt x="1181" y="1191"/>
                  <a:pt x="1176" y="1208"/>
                </a:cubicBezTo>
                <a:lnTo>
                  <a:pt x="1176" y="1208"/>
                </a:lnTo>
                <a:cubicBezTo>
                  <a:pt x="1188" y="1199"/>
                  <a:pt x="1194" y="1173"/>
                  <a:pt x="1197" y="1153"/>
                </a:cubicBezTo>
                <a:close/>
                <a:moveTo>
                  <a:pt x="1826" y="1273"/>
                </a:moveTo>
                <a:cubicBezTo>
                  <a:pt x="1828" y="1291"/>
                  <a:pt x="1839" y="1306"/>
                  <a:pt x="1843" y="1306"/>
                </a:cubicBezTo>
                <a:cubicBezTo>
                  <a:pt x="1846" y="1306"/>
                  <a:pt x="1845" y="1299"/>
                  <a:pt x="1835" y="1278"/>
                </a:cubicBezTo>
                <a:lnTo>
                  <a:pt x="1826" y="1273"/>
                </a:lnTo>
                <a:close/>
                <a:moveTo>
                  <a:pt x="1316" y="1792"/>
                </a:moveTo>
                <a:cubicBezTo>
                  <a:pt x="1316" y="1792"/>
                  <a:pt x="1327" y="1802"/>
                  <a:pt x="1339" y="1812"/>
                </a:cubicBezTo>
                <a:lnTo>
                  <a:pt x="1339" y="1812"/>
                </a:lnTo>
                <a:cubicBezTo>
                  <a:pt x="1338" y="1812"/>
                  <a:pt x="1336" y="1812"/>
                  <a:pt x="1335" y="1812"/>
                </a:cubicBezTo>
                <a:cubicBezTo>
                  <a:pt x="1321" y="1797"/>
                  <a:pt x="1315" y="1792"/>
                  <a:pt x="1316" y="1792"/>
                </a:cubicBezTo>
                <a:close/>
                <a:moveTo>
                  <a:pt x="1835" y="1778"/>
                </a:moveTo>
                <a:lnTo>
                  <a:pt x="1835" y="1778"/>
                </a:lnTo>
                <a:cubicBezTo>
                  <a:pt x="1816" y="1797"/>
                  <a:pt x="1774" y="1817"/>
                  <a:pt x="1768" y="1817"/>
                </a:cubicBezTo>
                <a:cubicBezTo>
                  <a:pt x="1764" y="1817"/>
                  <a:pt x="1779" y="1806"/>
                  <a:pt x="1835" y="1778"/>
                </a:cubicBezTo>
                <a:close/>
                <a:moveTo>
                  <a:pt x="1270" y="945"/>
                </a:moveTo>
                <a:cubicBezTo>
                  <a:pt x="1303" y="947"/>
                  <a:pt x="1344" y="954"/>
                  <a:pt x="1368" y="978"/>
                </a:cubicBezTo>
                <a:lnTo>
                  <a:pt x="1435" y="978"/>
                </a:lnTo>
                <a:lnTo>
                  <a:pt x="1568" y="1078"/>
                </a:lnTo>
                <a:lnTo>
                  <a:pt x="1635" y="1111"/>
                </a:lnTo>
                <a:cubicBezTo>
                  <a:pt x="1702" y="1144"/>
                  <a:pt x="1735" y="1178"/>
                  <a:pt x="1768" y="1244"/>
                </a:cubicBezTo>
                <a:lnTo>
                  <a:pt x="1826" y="1273"/>
                </a:lnTo>
                <a:lnTo>
                  <a:pt x="1826" y="1273"/>
                </a:lnTo>
                <a:cubicBezTo>
                  <a:pt x="1825" y="1263"/>
                  <a:pt x="1827" y="1253"/>
                  <a:pt x="1835" y="1244"/>
                </a:cubicBezTo>
                <a:lnTo>
                  <a:pt x="1835" y="1244"/>
                </a:lnTo>
                <a:lnTo>
                  <a:pt x="1902" y="1378"/>
                </a:lnTo>
                <a:lnTo>
                  <a:pt x="1935" y="1445"/>
                </a:lnTo>
                <a:cubicBezTo>
                  <a:pt x="1935" y="1478"/>
                  <a:pt x="1935" y="1478"/>
                  <a:pt x="1935" y="1511"/>
                </a:cubicBezTo>
                <a:lnTo>
                  <a:pt x="1935" y="1611"/>
                </a:lnTo>
                <a:lnTo>
                  <a:pt x="1935" y="1645"/>
                </a:lnTo>
                <a:cubicBezTo>
                  <a:pt x="1935" y="1645"/>
                  <a:pt x="1935" y="1662"/>
                  <a:pt x="1923" y="1672"/>
                </a:cubicBezTo>
                <a:lnTo>
                  <a:pt x="1923" y="1672"/>
                </a:lnTo>
                <a:cubicBezTo>
                  <a:pt x="1931" y="1653"/>
                  <a:pt x="1936" y="1629"/>
                  <a:pt x="1925" y="1629"/>
                </a:cubicBezTo>
                <a:cubicBezTo>
                  <a:pt x="1921" y="1629"/>
                  <a:pt x="1913" y="1633"/>
                  <a:pt x="1902" y="1645"/>
                </a:cubicBezTo>
                <a:lnTo>
                  <a:pt x="1835" y="1745"/>
                </a:lnTo>
                <a:cubicBezTo>
                  <a:pt x="1828" y="1759"/>
                  <a:pt x="1828" y="1764"/>
                  <a:pt x="1833" y="1764"/>
                </a:cubicBezTo>
                <a:cubicBezTo>
                  <a:pt x="1845" y="1764"/>
                  <a:pt x="1887" y="1726"/>
                  <a:pt x="1887" y="1726"/>
                </a:cubicBezTo>
                <a:lnTo>
                  <a:pt x="1887" y="1726"/>
                </a:lnTo>
                <a:cubicBezTo>
                  <a:pt x="1888" y="1726"/>
                  <a:pt x="1883" y="1731"/>
                  <a:pt x="1868" y="1745"/>
                </a:cubicBezTo>
                <a:lnTo>
                  <a:pt x="1835" y="1778"/>
                </a:lnTo>
                <a:cubicBezTo>
                  <a:pt x="1802" y="1778"/>
                  <a:pt x="1768" y="1812"/>
                  <a:pt x="1735" y="1812"/>
                </a:cubicBezTo>
                <a:lnTo>
                  <a:pt x="1702" y="1845"/>
                </a:lnTo>
                <a:lnTo>
                  <a:pt x="1668" y="1845"/>
                </a:lnTo>
                <a:cubicBezTo>
                  <a:pt x="1735" y="1812"/>
                  <a:pt x="1735" y="1812"/>
                  <a:pt x="1702" y="1812"/>
                </a:cubicBezTo>
                <a:lnTo>
                  <a:pt x="1602" y="1845"/>
                </a:lnTo>
                <a:lnTo>
                  <a:pt x="1535" y="1845"/>
                </a:lnTo>
                <a:cubicBezTo>
                  <a:pt x="1518" y="1862"/>
                  <a:pt x="1502" y="1870"/>
                  <a:pt x="1485" y="1870"/>
                </a:cubicBezTo>
                <a:cubicBezTo>
                  <a:pt x="1468" y="1870"/>
                  <a:pt x="1451" y="1862"/>
                  <a:pt x="1435" y="1845"/>
                </a:cubicBezTo>
                <a:cubicBezTo>
                  <a:pt x="1414" y="1845"/>
                  <a:pt x="1393" y="1832"/>
                  <a:pt x="1373" y="1822"/>
                </a:cubicBezTo>
                <a:lnTo>
                  <a:pt x="1373" y="1822"/>
                </a:lnTo>
                <a:cubicBezTo>
                  <a:pt x="1372" y="1820"/>
                  <a:pt x="1370" y="1816"/>
                  <a:pt x="1368" y="1812"/>
                </a:cubicBezTo>
                <a:lnTo>
                  <a:pt x="1335" y="1778"/>
                </a:lnTo>
                <a:cubicBezTo>
                  <a:pt x="1301" y="1778"/>
                  <a:pt x="1301" y="1778"/>
                  <a:pt x="1301" y="1745"/>
                </a:cubicBezTo>
                <a:cubicBezTo>
                  <a:pt x="1281" y="1725"/>
                  <a:pt x="1261" y="1692"/>
                  <a:pt x="1263" y="1692"/>
                </a:cubicBezTo>
                <a:lnTo>
                  <a:pt x="1263" y="1692"/>
                </a:lnTo>
                <a:cubicBezTo>
                  <a:pt x="1264" y="1692"/>
                  <a:pt x="1275" y="1706"/>
                  <a:pt x="1301" y="1745"/>
                </a:cubicBezTo>
                <a:cubicBezTo>
                  <a:pt x="1301" y="1711"/>
                  <a:pt x="1235" y="1678"/>
                  <a:pt x="1235" y="1645"/>
                </a:cubicBezTo>
                <a:cubicBezTo>
                  <a:pt x="1218" y="1645"/>
                  <a:pt x="1210" y="1637"/>
                  <a:pt x="1206" y="1625"/>
                </a:cubicBezTo>
                <a:lnTo>
                  <a:pt x="1206" y="1625"/>
                </a:lnTo>
                <a:cubicBezTo>
                  <a:pt x="1207" y="1626"/>
                  <a:pt x="1208" y="1628"/>
                  <a:pt x="1208" y="1628"/>
                </a:cubicBezTo>
                <a:cubicBezTo>
                  <a:pt x="1209" y="1628"/>
                  <a:pt x="1207" y="1624"/>
                  <a:pt x="1203" y="1616"/>
                </a:cubicBezTo>
                <a:lnTo>
                  <a:pt x="1203" y="1616"/>
                </a:lnTo>
                <a:cubicBezTo>
                  <a:pt x="1201" y="1604"/>
                  <a:pt x="1201" y="1591"/>
                  <a:pt x="1201" y="1578"/>
                </a:cubicBezTo>
                <a:cubicBezTo>
                  <a:pt x="1190" y="1567"/>
                  <a:pt x="1183" y="1562"/>
                  <a:pt x="1180" y="1562"/>
                </a:cubicBezTo>
                <a:cubicBezTo>
                  <a:pt x="1176" y="1562"/>
                  <a:pt x="1178" y="1571"/>
                  <a:pt x="1183" y="1582"/>
                </a:cubicBezTo>
                <a:lnTo>
                  <a:pt x="1183" y="1582"/>
                </a:lnTo>
                <a:cubicBezTo>
                  <a:pt x="1141" y="1511"/>
                  <a:pt x="1168" y="1508"/>
                  <a:pt x="1168" y="1478"/>
                </a:cubicBezTo>
                <a:lnTo>
                  <a:pt x="1168" y="1445"/>
                </a:lnTo>
                <a:lnTo>
                  <a:pt x="1168" y="1311"/>
                </a:lnTo>
                <a:cubicBezTo>
                  <a:pt x="1168" y="1269"/>
                  <a:pt x="1168" y="1240"/>
                  <a:pt x="1176" y="1208"/>
                </a:cubicBezTo>
                <a:lnTo>
                  <a:pt x="1176" y="1208"/>
                </a:lnTo>
                <a:cubicBezTo>
                  <a:pt x="1174" y="1210"/>
                  <a:pt x="1171" y="1211"/>
                  <a:pt x="1168" y="1211"/>
                </a:cubicBezTo>
                <a:cubicBezTo>
                  <a:pt x="1135" y="1211"/>
                  <a:pt x="1201" y="1144"/>
                  <a:pt x="1201" y="1111"/>
                </a:cubicBezTo>
                <a:cubicBezTo>
                  <a:pt x="1236" y="1055"/>
                  <a:pt x="1259" y="999"/>
                  <a:pt x="1270" y="945"/>
                </a:cubicBezTo>
                <a:close/>
                <a:moveTo>
                  <a:pt x="1195" y="1"/>
                </a:moveTo>
                <a:cubicBezTo>
                  <a:pt x="988" y="1"/>
                  <a:pt x="784" y="52"/>
                  <a:pt x="601" y="144"/>
                </a:cubicBezTo>
                <a:cubicBezTo>
                  <a:pt x="234" y="344"/>
                  <a:pt x="0" y="677"/>
                  <a:pt x="0" y="1078"/>
                </a:cubicBezTo>
                <a:cubicBezTo>
                  <a:pt x="0" y="1230"/>
                  <a:pt x="66" y="1361"/>
                  <a:pt x="171" y="1445"/>
                </a:cubicBezTo>
                <a:lnTo>
                  <a:pt x="171" y="1445"/>
                </a:lnTo>
                <a:cubicBezTo>
                  <a:pt x="176" y="1712"/>
                  <a:pt x="251" y="1978"/>
                  <a:pt x="401" y="2212"/>
                </a:cubicBezTo>
                <a:cubicBezTo>
                  <a:pt x="636" y="2604"/>
                  <a:pt x="1056" y="2832"/>
                  <a:pt x="1483" y="2832"/>
                </a:cubicBezTo>
                <a:cubicBezTo>
                  <a:pt x="1601" y="2832"/>
                  <a:pt x="1720" y="2815"/>
                  <a:pt x="1835" y="2779"/>
                </a:cubicBezTo>
                <a:cubicBezTo>
                  <a:pt x="2402" y="2612"/>
                  <a:pt x="2802" y="2145"/>
                  <a:pt x="2836" y="1545"/>
                </a:cubicBezTo>
                <a:cubicBezTo>
                  <a:pt x="2769" y="878"/>
                  <a:pt x="2335" y="310"/>
                  <a:pt x="1702" y="110"/>
                </a:cubicBezTo>
                <a:cubicBezTo>
                  <a:pt x="1536" y="35"/>
                  <a:pt x="1364" y="1"/>
                  <a:pt x="119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4" name="Google Shape;1834;p78"/>
          <p:cNvSpPr/>
          <p:nvPr/>
        </p:nvSpPr>
        <p:spPr>
          <a:xfrm>
            <a:off x="353075" y="664700"/>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5" name="Google Shape;1835;p78"/>
          <p:cNvSpPr/>
          <p:nvPr/>
        </p:nvSpPr>
        <p:spPr>
          <a:xfrm>
            <a:off x="8579100" y="1560513"/>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6" name="Google Shape;1836;p78"/>
          <p:cNvSpPr/>
          <p:nvPr/>
        </p:nvSpPr>
        <p:spPr>
          <a:xfrm>
            <a:off x="6394938" y="4452525"/>
            <a:ext cx="321925" cy="310900"/>
          </a:xfrm>
          <a:custGeom>
            <a:rect b="b" l="l" r="r" t="t"/>
            <a:pathLst>
              <a:path extrusionOk="0" h="12436" w="12877">
                <a:moveTo>
                  <a:pt x="5600" y="919"/>
                </a:moveTo>
                <a:cubicBezTo>
                  <a:pt x="6011" y="919"/>
                  <a:pt x="6242" y="1617"/>
                  <a:pt x="6272" y="1936"/>
                </a:cubicBezTo>
                <a:cubicBezTo>
                  <a:pt x="6338" y="2503"/>
                  <a:pt x="6338" y="3104"/>
                  <a:pt x="6272" y="3671"/>
                </a:cubicBezTo>
                <a:cubicBezTo>
                  <a:pt x="6205" y="4449"/>
                  <a:pt x="6019" y="5228"/>
                  <a:pt x="5725" y="5967"/>
                </a:cubicBezTo>
                <a:lnTo>
                  <a:pt x="5725" y="5967"/>
                </a:lnTo>
                <a:cubicBezTo>
                  <a:pt x="5713" y="5987"/>
                  <a:pt x="5702" y="6006"/>
                  <a:pt x="5690" y="6025"/>
                </a:cubicBezTo>
                <a:lnTo>
                  <a:pt x="5690" y="6025"/>
                </a:lnTo>
                <a:cubicBezTo>
                  <a:pt x="5502" y="5836"/>
                  <a:pt x="5353" y="5627"/>
                  <a:pt x="5236" y="5403"/>
                </a:cubicBezTo>
                <a:lnTo>
                  <a:pt x="5236" y="5403"/>
                </a:lnTo>
                <a:cubicBezTo>
                  <a:pt x="5163" y="4899"/>
                  <a:pt x="5042" y="4402"/>
                  <a:pt x="4856" y="3932"/>
                </a:cubicBezTo>
                <a:lnTo>
                  <a:pt x="4856" y="3932"/>
                </a:lnTo>
                <a:cubicBezTo>
                  <a:pt x="4843" y="3756"/>
                  <a:pt x="4837" y="3579"/>
                  <a:pt x="4837" y="3404"/>
                </a:cubicBezTo>
                <a:cubicBezTo>
                  <a:pt x="4837" y="2803"/>
                  <a:pt x="4704" y="1302"/>
                  <a:pt x="5404" y="969"/>
                </a:cubicBezTo>
                <a:cubicBezTo>
                  <a:pt x="5473" y="934"/>
                  <a:pt x="5539" y="919"/>
                  <a:pt x="5600" y="919"/>
                </a:cubicBezTo>
                <a:close/>
                <a:moveTo>
                  <a:pt x="2127" y="2545"/>
                </a:moveTo>
                <a:cubicBezTo>
                  <a:pt x="2894" y="2545"/>
                  <a:pt x="3611" y="3480"/>
                  <a:pt x="3917" y="4097"/>
                </a:cubicBezTo>
                <a:lnTo>
                  <a:pt x="3917" y="4097"/>
                </a:lnTo>
                <a:cubicBezTo>
                  <a:pt x="3967" y="4686"/>
                  <a:pt x="4094" y="5263"/>
                  <a:pt x="4350" y="5780"/>
                </a:cubicBezTo>
                <a:lnTo>
                  <a:pt x="4350" y="5780"/>
                </a:lnTo>
                <a:cubicBezTo>
                  <a:pt x="4367" y="5914"/>
                  <a:pt x="4381" y="6048"/>
                  <a:pt x="4390" y="6182"/>
                </a:cubicBezTo>
                <a:lnTo>
                  <a:pt x="4390" y="6182"/>
                </a:lnTo>
                <a:cubicBezTo>
                  <a:pt x="4175" y="6257"/>
                  <a:pt x="3964" y="6291"/>
                  <a:pt x="3758" y="6291"/>
                </a:cubicBezTo>
                <a:cubicBezTo>
                  <a:pt x="2917" y="6291"/>
                  <a:pt x="2175" y="5715"/>
                  <a:pt x="1735" y="4938"/>
                </a:cubicBezTo>
                <a:cubicBezTo>
                  <a:pt x="1401" y="4404"/>
                  <a:pt x="901" y="2937"/>
                  <a:pt x="1802" y="2603"/>
                </a:cubicBezTo>
                <a:cubicBezTo>
                  <a:pt x="1910" y="2563"/>
                  <a:pt x="2019" y="2545"/>
                  <a:pt x="2127" y="2545"/>
                </a:cubicBezTo>
                <a:close/>
                <a:moveTo>
                  <a:pt x="10594" y="3135"/>
                </a:moveTo>
                <a:cubicBezTo>
                  <a:pt x="10768" y="3135"/>
                  <a:pt x="10931" y="3176"/>
                  <a:pt x="11075" y="3270"/>
                </a:cubicBezTo>
                <a:cubicBezTo>
                  <a:pt x="11542" y="3571"/>
                  <a:pt x="11442" y="4338"/>
                  <a:pt x="11275" y="4805"/>
                </a:cubicBezTo>
                <a:cubicBezTo>
                  <a:pt x="11042" y="5338"/>
                  <a:pt x="10641" y="5772"/>
                  <a:pt x="10141" y="6072"/>
                </a:cubicBezTo>
                <a:cubicBezTo>
                  <a:pt x="9361" y="6563"/>
                  <a:pt x="8432" y="6681"/>
                  <a:pt x="7513" y="6695"/>
                </a:cubicBezTo>
                <a:lnTo>
                  <a:pt x="7513" y="6695"/>
                </a:lnTo>
                <a:cubicBezTo>
                  <a:pt x="7183" y="6649"/>
                  <a:pt x="6844" y="6634"/>
                  <a:pt x="6505" y="6634"/>
                </a:cubicBezTo>
                <a:cubicBezTo>
                  <a:pt x="6485" y="6634"/>
                  <a:pt x="6465" y="6634"/>
                  <a:pt x="6444" y="6634"/>
                </a:cubicBezTo>
                <a:lnTo>
                  <a:pt x="6444" y="6634"/>
                </a:lnTo>
                <a:cubicBezTo>
                  <a:pt x="6448" y="6627"/>
                  <a:pt x="6451" y="6620"/>
                  <a:pt x="6454" y="6612"/>
                </a:cubicBezTo>
                <a:lnTo>
                  <a:pt x="6454" y="6612"/>
                </a:lnTo>
                <a:cubicBezTo>
                  <a:pt x="6891" y="5864"/>
                  <a:pt x="7447" y="5182"/>
                  <a:pt x="8073" y="4605"/>
                </a:cubicBezTo>
                <a:cubicBezTo>
                  <a:pt x="8573" y="4160"/>
                  <a:pt x="9723" y="3135"/>
                  <a:pt x="10594" y="3135"/>
                </a:cubicBezTo>
                <a:close/>
                <a:moveTo>
                  <a:pt x="6540" y="7614"/>
                </a:moveTo>
                <a:cubicBezTo>
                  <a:pt x="6696" y="7616"/>
                  <a:pt x="6853" y="7618"/>
                  <a:pt x="7009" y="7618"/>
                </a:cubicBezTo>
                <a:cubicBezTo>
                  <a:pt x="7109" y="7618"/>
                  <a:pt x="7208" y="7617"/>
                  <a:pt x="7307" y="7616"/>
                </a:cubicBezTo>
                <a:lnTo>
                  <a:pt x="7307" y="7616"/>
                </a:lnTo>
                <a:cubicBezTo>
                  <a:pt x="7800" y="7665"/>
                  <a:pt x="8279" y="7802"/>
                  <a:pt x="8673" y="8140"/>
                </a:cubicBezTo>
                <a:cubicBezTo>
                  <a:pt x="9240" y="8641"/>
                  <a:pt x="9440" y="9475"/>
                  <a:pt x="9174" y="10209"/>
                </a:cubicBezTo>
                <a:cubicBezTo>
                  <a:pt x="9048" y="10586"/>
                  <a:pt x="8684" y="10845"/>
                  <a:pt x="8279" y="10845"/>
                </a:cubicBezTo>
                <a:cubicBezTo>
                  <a:pt x="8255" y="10845"/>
                  <a:pt x="8231" y="10844"/>
                  <a:pt x="8206" y="10842"/>
                </a:cubicBezTo>
                <a:cubicBezTo>
                  <a:pt x="7739" y="10776"/>
                  <a:pt x="7539" y="10109"/>
                  <a:pt x="7372" y="9742"/>
                </a:cubicBezTo>
                <a:cubicBezTo>
                  <a:pt x="7052" y="9048"/>
                  <a:pt x="6775" y="8333"/>
                  <a:pt x="6540" y="7614"/>
                </a:cubicBezTo>
                <a:close/>
                <a:moveTo>
                  <a:pt x="4520" y="7290"/>
                </a:moveTo>
                <a:cubicBezTo>
                  <a:pt x="4587" y="7326"/>
                  <a:pt x="4659" y="7354"/>
                  <a:pt x="4737" y="7373"/>
                </a:cubicBezTo>
                <a:cubicBezTo>
                  <a:pt x="4772" y="7381"/>
                  <a:pt x="4807" y="7385"/>
                  <a:pt x="4841" y="7385"/>
                </a:cubicBezTo>
                <a:cubicBezTo>
                  <a:pt x="4946" y="7385"/>
                  <a:pt x="5045" y="7351"/>
                  <a:pt x="5128" y="7294"/>
                </a:cubicBezTo>
                <a:lnTo>
                  <a:pt x="5128" y="7294"/>
                </a:lnTo>
                <a:cubicBezTo>
                  <a:pt x="5147" y="7485"/>
                  <a:pt x="5281" y="7643"/>
                  <a:pt x="5447" y="7709"/>
                </a:cubicBezTo>
                <a:lnTo>
                  <a:pt x="5447" y="7709"/>
                </a:lnTo>
                <a:cubicBezTo>
                  <a:pt x="5420" y="8415"/>
                  <a:pt x="5227" y="9122"/>
                  <a:pt x="4904" y="9742"/>
                </a:cubicBezTo>
                <a:cubicBezTo>
                  <a:pt x="4737" y="10109"/>
                  <a:pt x="4504" y="10409"/>
                  <a:pt x="4237" y="10709"/>
                </a:cubicBezTo>
                <a:cubicBezTo>
                  <a:pt x="4062" y="10913"/>
                  <a:pt x="3659" y="11446"/>
                  <a:pt x="3338" y="11446"/>
                </a:cubicBezTo>
                <a:cubicBezTo>
                  <a:pt x="3290" y="11446"/>
                  <a:pt x="3245" y="11435"/>
                  <a:pt x="3203" y="11409"/>
                </a:cubicBezTo>
                <a:cubicBezTo>
                  <a:pt x="2869" y="11243"/>
                  <a:pt x="2836" y="10509"/>
                  <a:pt x="2836" y="10209"/>
                </a:cubicBezTo>
                <a:cubicBezTo>
                  <a:pt x="2836" y="9808"/>
                  <a:pt x="2936" y="9408"/>
                  <a:pt x="3103" y="9074"/>
                </a:cubicBezTo>
                <a:cubicBezTo>
                  <a:pt x="3479" y="8403"/>
                  <a:pt x="3963" y="7797"/>
                  <a:pt x="4520" y="7290"/>
                </a:cubicBezTo>
                <a:close/>
                <a:moveTo>
                  <a:pt x="5546" y="1"/>
                </a:moveTo>
                <a:cubicBezTo>
                  <a:pt x="5443" y="1"/>
                  <a:pt x="5340" y="12"/>
                  <a:pt x="5237" y="35"/>
                </a:cubicBezTo>
                <a:cubicBezTo>
                  <a:pt x="4173" y="294"/>
                  <a:pt x="3977" y="1521"/>
                  <a:pt x="3922" y="2496"/>
                </a:cubicBezTo>
                <a:lnTo>
                  <a:pt x="3922" y="2496"/>
                </a:lnTo>
                <a:cubicBezTo>
                  <a:pt x="3405" y="2006"/>
                  <a:pt x="2709" y="1609"/>
                  <a:pt x="2036" y="1609"/>
                </a:cubicBezTo>
                <a:cubicBezTo>
                  <a:pt x="1674" y="1609"/>
                  <a:pt x="1318" y="1724"/>
                  <a:pt x="1001" y="2003"/>
                </a:cubicBezTo>
                <a:cubicBezTo>
                  <a:pt x="0" y="2837"/>
                  <a:pt x="334" y="4438"/>
                  <a:pt x="901" y="5439"/>
                </a:cubicBezTo>
                <a:cubicBezTo>
                  <a:pt x="1421" y="6321"/>
                  <a:pt x="2310" y="7035"/>
                  <a:pt x="3297" y="7205"/>
                </a:cubicBezTo>
                <a:lnTo>
                  <a:pt x="3297" y="7205"/>
                </a:lnTo>
                <a:cubicBezTo>
                  <a:pt x="2731" y="7808"/>
                  <a:pt x="2251" y="8488"/>
                  <a:pt x="2035" y="9308"/>
                </a:cubicBezTo>
                <a:cubicBezTo>
                  <a:pt x="1768" y="10242"/>
                  <a:pt x="1835" y="11776"/>
                  <a:pt x="2836" y="12310"/>
                </a:cubicBezTo>
                <a:cubicBezTo>
                  <a:pt x="2984" y="12397"/>
                  <a:pt x="3137" y="12435"/>
                  <a:pt x="3291" y="12435"/>
                </a:cubicBezTo>
                <a:cubicBezTo>
                  <a:pt x="4144" y="12435"/>
                  <a:pt x="5042" y="11264"/>
                  <a:pt x="5438" y="10642"/>
                </a:cubicBezTo>
                <a:cubicBezTo>
                  <a:pt x="5725" y="10197"/>
                  <a:pt x="5944" y="9721"/>
                  <a:pt x="6095" y="9227"/>
                </a:cubicBezTo>
                <a:lnTo>
                  <a:pt x="6095" y="9227"/>
                </a:lnTo>
                <a:cubicBezTo>
                  <a:pt x="6120" y="9287"/>
                  <a:pt x="6146" y="9348"/>
                  <a:pt x="6171" y="9408"/>
                </a:cubicBezTo>
                <a:cubicBezTo>
                  <a:pt x="6372" y="10008"/>
                  <a:pt x="6672" y="10609"/>
                  <a:pt x="7039" y="11176"/>
                </a:cubicBezTo>
                <a:cubicBezTo>
                  <a:pt x="7372" y="11592"/>
                  <a:pt x="7815" y="11778"/>
                  <a:pt x="8262" y="11778"/>
                </a:cubicBezTo>
                <a:cubicBezTo>
                  <a:pt x="8889" y="11778"/>
                  <a:pt x="9524" y="11413"/>
                  <a:pt x="9874" y="10809"/>
                </a:cubicBezTo>
                <a:cubicBezTo>
                  <a:pt x="10408" y="9842"/>
                  <a:pt x="10274" y="8641"/>
                  <a:pt x="9574" y="7774"/>
                </a:cubicBezTo>
                <a:cubicBezTo>
                  <a:pt x="9468" y="7638"/>
                  <a:pt x="9354" y="7518"/>
                  <a:pt x="9233" y="7412"/>
                </a:cubicBezTo>
                <a:lnTo>
                  <a:pt x="9233" y="7412"/>
                </a:lnTo>
                <a:cubicBezTo>
                  <a:pt x="9892" y="7257"/>
                  <a:pt x="10518" y="6990"/>
                  <a:pt x="11075" y="6539"/>
                </a:cubicBezTo>
                <a:cubicBezTo>
                  <a:pt x="12076" y="5705"/>
                  <a:pt x="12876" y="3971"/>
                  <a:pt x="11909" y="2803"/>
                </a:cubicBezTo>
                <a:cubicBezTo>
                  <a:pt x="11558" y="2373"/>
                  <a:pt x="11118" y="2208"/>
                  <a:pt x="10652" y="2208"/>
                </a:cubicBezTo>
                <a:cubicBezTo>
                  <a:pt x="9747" y="2208"/>
                  <a:pt x="8745" y="2830"/>
                  <a:pt x="8106" y="3337"/>
                </a:cubicBezTo>
                <a:cubicBezTo>
                  <a:pt x="7769" y="3594"/>
                  <a:pt x="7448" y="3873"/>
                  <a:pt x="7147" y="4171"/>
                </a:cubicBezTo>
                <a:lnTo>
                  <a:pt x="7147" y="4171"/>
                </a:lnTo>
                <a:cubicBezTo>
                  <a:pt x="7208" y="3742"/>
                  <a:pt x="7239" y="3307"/>
                  <a:pt x="7239" y="2870"/>
                </a:cubicBezTo>
                <a:cubicBezTo>
                  <a:pt x="7239" y="2136"/>
                  <a:pt x="7239" y="1336"/>
                  <a:pt x="6839" y="735"/>
                </a:cubicBezTo>
                <a:cubicBezTo>
                  <a:pt x="6534" y="265"/>
                  <a:pt x="6046" y="1"/>
                  <a:pt x="55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37" name="Google Shape;1837;p78"/>
          <p:cNvGrpSpPr/>
          <p:nvPr/>
        </p:nvGrpSpPr>
        <p:grpSpPr>
          <a:xfrm>
            <a:off x="5220250" y="1443438"/>
            <a:ext cx="311900" cy="314700"/>
            <a:chOff x="8571050" y="1873050"/>
            <a:chExt cx="311900" cy="314700"/>
          </a:xfrm>
        </p:grpSpPr>
        <p:sp>
          <p:nvSpPr>
            <p:cNvPr id="1838" name="Google Shape;1838;p7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9" name="Google Shape;1839;p7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0" name="Google Shape;1840;p7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1" name="Google Shape;1841;p7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42" name="Google Shape;1842;p78"/>
          <p:cNvGrpSpPr/>
          <p:nvPr/>
        </p:nvGrpSpPr>
        <p:grpSpPr>
          <a:xfrm>
            <a:off x="836125" y="4365463"/>
            <a:ext cx="311900" cy="314700"/>
            <a:chOff x="8571050" y="1873050"/>
            <a:chExt cx="311900" cy="314700"/>
          </a:xfrm>
        </p:grpSpPr>
        <p:sp>
          <p:nvSpPr>
            <p:cNvPr id="1843" name="Google Shape;1843;p78"/>
            <p:cNvSpPr/>
            <p:nvPr/>
          </p:nvSpPr>
          <p:spPr>
            <a:xfrm>
              <a:off x="8571050" y="1873050"/>
              <a:ext cx="311900" cy="314700"/>
            </a:xfrm>
            <a:custGeom>
              <a:rect b="b" l="l" r="r" t="t"/>
              <a:pathLst>
                <a:path extrusionOk="0" h="12588" w="12476">
                  <a:moveTo>
                    <a:pt x="6515" y="929"/>
                  </a:moveTo>
                  <a:cubicBezTo>
                    <a:pt x="7071" y="929"/>
                    <a:pt x="7622" y="1043"/>
                    <a:pt x="8139" y="1298"/>
                  </a:cubicBezTo>
                  <a:cubicBezTo>
                    <a:pt x="8210" y="1327"/>
                    <a:pt x="8279" y="1340"/>
                    <a:pt x="8345" y="1340"/>
                  </a:cubicBezTo>
                  <a:cubicBezTo>
                    <a:pt x="8479" y="1340"/>
                    <a:pt x="8599" y="1286"/>
                    <a:pt x="8691" y="1204"/>
                  </a:cubicBezTo>
                  <a:lnTo>
                    <a:pt x="8691" y="1204"/>
                  </a:lnTo>
                  <a:cubicBezTo>
                    <a:pt x="8751" y="1239"/>
                    <a:pt x="8804" y="1285"/>
                    <a:pt x="8873" y="1331"/>
                  </a:cubicBezTo>
                  <a:cubicBezTo>
                    <a:pt x="9107" y="1498"/>
                    <a:pt x="9307" y="1665"/>
                    <a:pt x="9507" y="1865"/>
                  </a:cubicBezTo>
                  <a:cubicBezTo>
                    <a:pt x="9907" y="2265"/>
                    <a:pt x="10241" y="2699"/>
                    <a:pt x="10508" y="3166"/>
                  </a:cubicBezTo>
                  <a:cubicBezTo>
                    <a:pt x="11108" y="4267"/>
                    <a:pt x="11408" y="5468"/>
                    <a:pt x="11442" y="6735"/>
                  </a:cubicBezTo>
                  <a:cubicBezTo>
                    <a:pt x="11475" y="7936"/>
                    <a:pt x="11442" y="9404"/>
                    <a:pt x="10508" y="10304"/>
                  </a:cubicBezTo>
                  <a:cubicBezTo>
                    <a:pt x="9674" y="11038"/>
                    <a:pt x="8640" y="11505"/>
                    <a:pt x="7539" y="11605"/>
                  </a:cubicBezTo>
                  <a:cubicBezTo>
                    <a:pt x="7275" y="11644"/>
                    <a:pt x="7012" y="11662"/>
                    <a:pt x="6751" y="11662"/>
                  </a:cubicBezTo>
                  <a:cubicBezTo>
                    <a:pt x="4966" y="11662"/>
                    <a:pt x="3287" y="10784"/>
                    <a:pt x="2268" y="9270"/>
                  </a:cubicBezTo>
                  <a:cubicBezTo>
                    <a:pt x="1101" y="7569"/>
                    <a:pt x="1034" y="5368"/>
                    <a:pt x="2035" y="3566"/>
                  </a:cubicBezTo>
                  <a:cubicBezTo>
                    <a:pt x="2924" y="2093"/>
                    <a:pt x="4742" y="929"/>
                    <a:pt x="6515" y="929"/>
                  </a:cubicBezTo>
                  <a:close/>
                  <a:moveTo>
                    <a:pt x="6555" y="0"/>
                  </a:moveTo>
                  <a:cubicBezTo>
                    <a:pt x="4670" y="0"/>
                    <a:pt x="2774" y="1021"/>
                    <a:pt x="1635" y="2499"/>
                  </a:cubicBezTo>
                  <a:cubicBezTo>
                    <a:pt x="100" y="4567"/>
                    <a:pt x="0" y="7336"/>
                    <a:pt x="1334" y="9537"/>
                  </a:cubicBezTo>
                  <a:cubicBezTo>
                    <a:pt x="2520" y="11456"/>
                    <a:pt x="4636" y="12587"/>
                    <a:pt x="6855" y="12587"/>
                  </a:cubicBezTo>
                  <a:cubicBezTo>
                    <a:pt x="7259" y="12587"/>
                    <a:pt x="7667" y="12550"/>
                    <a:pt x="8073" y="12473"/>
                  </a:cubicBezTo>
                  <a:cubicBezTo>
                    <a:pt x="9407" y="12239"/>
                    <a:pt x="10641" y="11539"/>
                    <a:pt x="11542" y="10505"/>
                  </a:cubicBezTo>
                  <a:cubicBezTo>
                    <a:pt x="12476" y="9337"/>
                    <a:pt x="12442" y="7469"/>
                    <a:pt x="12309" y="6035"/>
                  </a:cubicBezTo>
                  <a:cubicBezTo>
                    <a:pt x="12209" y="4434"/>
                    <a:pt x="11608" y="2866"/>
                    <a:pt x="10574" y="1632"/>
                  </a:cubicBezTo>
                  <a:cubicBezTo>
                    <a:pt x="10074" y="1031"/>
                    <a:pt x="9507" y="531"/>
                    <a:pt x="8806" y="197"/>
                  </a:cubicBezTo>
                  <a:cubicBezTo>
                    <a:pt x="8667" y="128"/>
                    <a:pt x="8499" y="91"/>
                    <a:pt x="8331" y="91"/>
                  </a:cubicBezTo>
                  <a:cubicBezTo>
                    <a:pt x="8179" y="91"/>
                    <a:pt x="8029" y="121"/>
                    <a:pt x="7902" y="185"/>
                  </a:cubicBezTo>
                  <a:lnTo>
                    <a:pt x="7902" y="185"/>
                  </a:lnTo>
                  <a:cubicBezTo>
                    <a:pt x="7461" y="59"/>
                    <a:pt x="7008" y="0"/>
                    <a:pt x="65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4" name="Google Shape;1844;p78"/>
            <p:cNvSpPr/>
            <p:nvPr/>
          </p:nvSpPr>
          <p:spPr>
            <a:xfrm>
              <a:off x="8662775" y="1977975"/>
              <a:ext cx="28375" cy="42475"/>
            </a:xfrm>
            <a:custGeom>
              <a:rect b="b" l="l" r="r" t="t"/>
              <a:pathLst>
                <a:path extrusionOk="0" h="1699" w="1135">
                  <a:moveTo>
                    <a:pt x="617" y="0"/>
                  </a:moveTo>
                  <a:cubicBezTo>
                    <a:pt x="537" y="0"/>
                    <a:pt x="463" y="29"/>
                    <a:pt x="401" y="70"/>
                  </a:cubicBezTo>
                  <a:cubicBezTo>
                    <a:pt x="267" y="136"/>
                    <a:pt x="201" y="237"/>
                    <a:pt x="167" y="337"/>
                  </a:cubicBezTo>
                  <a:lnTo>
                    <a:pt x="145" y="437"/>
                  </a:lnTo>
                  <a:lnTo>
                    <a:pt x="145" y="437"/>
                  </a:lnTo>
                  <a:cubicBezTo>
                    <a:pt x="127" y="470"/>
                    <a:pt x="112" y="503"/>
                    <a:pt x="101" y="537"/>
                  </a:cubicBezTo>
                  <a:lnTo>
                    <a:pt x="0" y="1104"/>
                  </a:lnTo>
                  <a:cubicBezTo>
                    <a:pt x="0" y="1171"/>
                    <a:pt x="0" y="1237"/>
                    <a:pt x="0" y="1271"/>
                  </a:cubicBezTo>
                  <a:cubicBezTo>
                    <a:pt x="0" y="1337"/>
                    <a:pt x="34" y="1404"/>
                    <a:pt x="67" y="1471"/>
                  </a:cubicBezTo>
                  <a:cubicBezTo>
                    <a:pt x="159" y="1608"/>
                    <a:pt x="313" y="1698"/>
                    <a:pt x="476" y="1698"/>
                  </a:cubicBezTo>
                  <a:cubicBezTo>
                    <a:pt x="551" y="1698"/>
                    <a:pt x="628" y="1679"/>
                    <a:pt x="701" y="1638"/>
                  </a:cubicBezTo>
                  <a:cubicBezTo>
                    <a:pt x="801" y="1571"/>
                    <a:pt x="901" y="1471"/>
                    <a:pt x="934" y="1337"/>
                  </a:cubicBezTo>
                  <a:cubicBezTo>
                    <a:pt x="968" y="1104"/>
                    <a:pt x="1035" y="837"/>
                    <a:pt x="1101" y="603"/>
                  </a:cubicBezTo>
                  <a:cubicBezTo>
                    <a:pt x="1135" y="470"/>
                    <a:pt x="1101" y="337"/>
                    <a:pt x="1035" y="237"/>
                  </a:cubicBezTo>
                  <a:cubicBezTo>
                    <a:pt x="968" y="136"/>
                    <a:pt x="868" y="36"/>
                    <a:pt x="768" y="36"/>
                  </a:cubicBezTo>
                  <a:cubicBezTo>
                    <a:pt x="717" y="11"/>
                    <a:pt x="666" y="0"/>
                    <a:pt x="6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5" name="Google Shape;1845;p78"/>
            <p:cNvSpPr/>
            <p:nvPr/>
          </p:nvSpPr>
          <p:spPr>
            <a:xfrm>
              <a:off x="8738650" y="1982725"/>
              <a:ext cx="30900" cy="44550"/>
            </a:xfrm>
            <a:custGeom>
              <a:rect b="b" l="l" r="r" t="t"/>
              <a:pathLst>
                <a:path extrusionOk="0" h="1782" w="1236">
                  <a:moveTo>
                    <a:pt x="781" y="0"/>
                  </a:moveTo>
                  <a:cubicBezTo>
                    <a:pt x="697" y="0"/>
                    <a:pt x="599" y="31"/>
                    <a:pt x="501" y="80"/>
                  </a:cubicBezTo>
                  <a:cubicBezTo>
                    <a:pt x="469" y="102"/>
                    <a:pt x="440" y="127"/>
                    <a:pt x="414" y="154"/>
                  </a:cubicBezTo>
                  <a:lnTo>
                    <a:pt x="414" y="154"/>
                  </a:lnTo>
                  <a:cubicBezTo>
                    <a:pt x="321" y="194"/>
                    <a:pt x="232" y="289"/>
                    <a:pt x="201" y="413"/>
                  </a:cubicBezTo>
                  <a:cubicBezTo>
                    <a:pt x="168" y="680"/>
                    <a:pt x="101" y="947"/>
                    <a:pt x="34" y="1181"/>
                  </a:cubicBezTo>
                  <a:cubicBezTo>
                    <a:pt x="1" y="1314"/>
                    <a:pt x="34" y="1448"/>
                    <a:pt x="68" y="1548"/>
                  </a:cubicBezTo>
                  <a:cubicBezTo>
                    <a:pt x="134" y="1648"/>
                    <a:pt x="234" y="1748"/>
                    <a:pt x="368" y="1781"/>
                  </a:cubicBezTo>
                  <a:cubicBezTo>
                    <a:pt x="468" y="1781"/>
                    <a:pt x="601" y="1781"/>
                    <a:pt x="735" y="1714"/>
                  </a:cubicBezTo>
                  <a:cubicBezTo>
                    <a:pt x="835" y="1648"/>
                    <a:pt x="902" y="1548"/>
                    <a:pt x="935" y="1448"/>
                  </a:cubicBezTo>
                  <a:cubicBezTo>
                    <a:pt x="1035" y="1147"/>
                    <a:pt x="1135" y="880"/>
                    <a:pt x="1202" y="614"/>
                  </a:cubicBezTo>
                  <a:cubicBezTo>
                    <a:pt x="1235" y="480"/>
                    <a:pt x="1235" y="347"/>
                    <a:pt x="1168" y="247"/>
                  </a:cubicBezTo>
                  <a:cubicBezTo>
                    <a:pt x="1102" y="147"/>
                    <a:pt x="1002" y="47"/>
                    <a:pt x="868" y="13"/>
                  </a:cubicBezTo>
                  <a:cubicBezTo>
                    <a:pt x="841" y="4"/>
                    <a:pt x="812" y="0"/>
                    <a:pt x="7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6" name="Google Shape;1846;p78"/>
            <p:cNvSpPr/>
            <p:nvPr/>
          </p:nvSpPr>
          <p:spPr>
            <a:xfrm>
              <a:off x="8636225" y="2044500"/>
              <a:ext cx="150825" cy="63025"/>
            </a:xfrm>
            <a:custGeom>
              <a:rect b="b" l="l" r="r" t="t"/>
              <a:pathLst>
                <a:path extrusionOk="0" h="2521" w="6033">
                  <a:moveTo>
                    <a:pt x="617" y="1"/>
                  </a:moveTo>
                  <a:cubicBezTo>
                    <a:pt x="314" y="1"/>
                    <a:pt x="1" y="262"/>
                    <a:pt x="162" y="644"/>
                  </a:cubicBezTo>
                  <a:cubicBezTo>
                    <a:pt x="362" y="1912"/>
                    <a:pt x="1696" y="2446"/>
                    <a:pt x="2830" y="2512"/>
                  </a:cubicBezTo>
                  <a:cubicBezTo>
                    <a:pt x="2931" y="2518"/>
                    <a:pt x="3031" y="2520"/>
                    <a:pt x="3131" y="2520"/>
                  </a:cubicBezTo>
                  <a:cubicBezTo>
                    <a:pt x="3663" y="2520"/>
                    <a:pt x="4188" y="2442"/>
                    <a:pt x="4665" y="2246"/>
                  </a:cubicBezTo>
                  <a:cubicBezTo>
                    <a:pt x="5232" y="2012"/>
                    <a:pt x="5666" y="1578"/>
                    <a:pt x="5933" y="1045"/>
                  </a:cubicBezTo>
                  <a:cubicBezTo>
                    <a:pt x="6033" y="811"/>
                    <a:pt x="5966" y="544"/>
                    <a:pt x="5766" y="411"/>
                  </a:cubicBezTo>
                  <a:cubicBezTo>
                    <a:pt x="5683" y="364"/>
                    <a:pt x="5592" y="341"/>
                    <a:pt x="5504" y="341"/>
                  </a:cubicBezTo>
                  <a:cubicBezTo>
                    <a:pt x="5345" y="341"/>
                    <a:pt x="5197" y="415"/>
                    <a:pt x="5132" y="544"/>
                  </a:cubicBezTo>
                  <a:cubicBezTo>
                    <a:pt x="4965" y="945"/>
                    <a:pt x="4665" y="1245"/>
                    <a:pt x="4298" y="1378"/>
                  </a:cubicBezTo>
                  <a:cubicBezTo>
                    <a:pt x="3937" y="1517"/>
                    <a:pt x="3552" y="1587"/>
                    <a:pt x="3164" y="1587"/>
                  </a:cubicBezTo>
                  <a:cubicBezTo>
                    <a:pt x="3086" y="1587"/>
                    <a:pt x="3008" y="1584"/>
                    <a:pt x="2930" y="1578"/>
                  </a:cubicBezTo>
                  <a:cubicBezTo>
                    <a:pt x="2163" y="1545"/>
                    <a:pt x="1196" y="1278"/>
                    <a:pt x="1062" y="378"/>
                  </a:cubicBezTo>
                  <a:cubicBezTo>
                    <a:pt x="1010" y="113"/>
                    <a:pt x="81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47" name="Google Shape;1847;p78"/>
          <p:cNvGrpSpPr/>
          <p:nvPr/>
        </p:nvGrpSpPr>
        <p:grpSpPr>
          <a:xfrm>
            <a:off x="2029863" y="535513"/>
            <a:ext cx="730975" cy="238525"/>
            <a:chOff x="3798300" y="2287225"/>
            <a:chExt cx="730975" cy="238525"/>
          </a:xfrm>
        </p:grpSpPr>
        <p:sp>
          <p:nvSpPr>
            <p:cNvPr id="1848" name="Google Shape;1848;p78"/>
            <p:cNvSpPr/>
            <p:nvPr/>
          </p:nvSpPr>
          <p:spPr>
            <a:xfrm>
              <a:off x="3798300" y="2287225"/>
              <a:ext cx="722625" cy="238525"/>
            </a:xfrm>
            <a:custGeom>
              <a:rect b="b" l="l" r="r" t="t"/>
              <a:pathLst>
                <a:path extrusionOk="0" h="9541" w="28905">
                  <a:moveTo>
                    <a:pt x="5536" y="982"/>
                  </a:moveTo>
                  <a:cubicBezTo>
                    <a:pt x="5554" y="982"/>
                    <a:pt x="5571" y="986"/>
                    <a:pt x="5588" y="995"/>
                  </a:cubicBezTo>
                  <a:cubicBezTo>
                    <a:pt x="5821" y="1129"/>
                    <a:pt x="5588" y="2096"/>
                    <a:pt x="5554" y="2263"/>
                  </a:cubicBezTo>
                  <a:cubicBezTo>
                    <a:pt x="5421" y="3164"/>
                    <a:pt x="5154" y="4064"/>
                    <a:pt x="4754" y="4932"/>
                  </a:cubicBezTo>
                  <a:cubicBezTo>
                    <a:pt x="4706" y="5042"/>
                    <a:pt x="4649" y="5168"/>
                    <a:pt x="4585" y="5303"/>
                  </a:cubicBezTo>
                  <a:lnTo>
                    <a:pt x="4585" y="5303"/>
                  </a:lnTo>
                  <a:cubicBezTo>
                    <a:pt x="4305" y="4192"/>
                    <a:pt x="4401" y="2999"/>
                    <a:pt x="4887" y="1929"/>
                  </a:cubicBezTo>
                  <a:cubicBezTo>
                    <a:pt x="4949" y="1743"/>
                    <a:pt x="5299" y="982"/>
                    <a:pt x="5536" y="982"/>
                  </a:cubicBezTo>
                  <a:close/>
                  <a:moveTo>
                    <a:pt x="13440" y="2437"/>
                  </a:moveTo>
                  <a:cubicBezTo>
                    <a:pt x="13700" y="2437"/>
                    <a:pt x="13943" y="2626"/>
                    <a:pt x="13994" y="2930"/>
                  </a:cubicBezTo>
                  <a:cubicBezTo>
                    <a:pt x="14127" y="3564"/>
                    <a:pt x="13760" y="4331"/>
                    <a:pt x="13493" y="4865"/>
                  </a:cubicBezTo>
                  <a:cubicBezTo>
                    <a:pt x="13311" y="5270"/>
                    <a:pt x="13092" y="5663"/>
                    <a:pt x="12843" y="6037"/>
                  </a:cubicBezTo>
                  <a:lnTo>
                    <a:pt x="12843" y="6037"/>
                  </a:lnTo>
                  <a:cubicBezTo>
                    <a:pt x="12692" y="5943"/>
                    <a:pt x="12561" y="5822"/>
                    <a:pt x="12459" y="5665"/>
                  </a:cubicBezTo>
                  <a:cubicBezTo>
                    <a:pt x="12059" y="5032"/>
                    <a:pt x="12226" y="3964"/>
                    <a:pt x="12459" y="3297"/>
                  </a:cubicBezTo>
                  <a:cubicBezTo>
                    <a:pt x="12559" y="2930"/>
                    <a:pt x="12826" y="2630"/>
                    <a:pt x="13193" y="2496"/>
                  </a:cubicBezTo>
                  <a:cubicBezTo>
                    <a:pt x="13273" y="2456"/>
                    <a:pt x="13358" y="2437"/>
                    <a:pt x="13440" y="2437"/>
                  </a:cubicBezTo>
                  <a:close/>
                  <a:moveTo>
                    <a:pt x="5662" y="0"/>
                  </a:moveTo>
                  <a:cubicBezTo>
                    <a:pt x="5196" y="0"/>
                    <a:pt x="4695" y="361"/>
                    <a:pt x="4420" y="762"/>
                  </a:cubicBezTo>
                  <a:cubicBezTo>
                    <a:pt x="3887" y="1629"/>
                    <a:pt x="3553" y="2630"/>
                    <a:pt x="3486" y="3664"/>
                  </a:cubicBezTo>
                  <a:cubicBezTo>
                    <a:pt x="3422" y="4617"/>
                    <a:pt x="3600" y="5555"/>
                    <a:pt x="3986" y="6397"/>
                  </a:cubicBezTo>
                  <a:lnTo>
                    <a:pt x="3986" y="6397"/>
                  </a:lnTo>
                  <a:cubicBezTo>
                    <a:pt x="3401" y="7331"/>
                    <a:pt x="2595" y="8245"/>
                    <a:pt x="1710" y="8245"/>
                  </a:cubicBezTo>
                  <a:cubicBezTo>
                    <a:pt x="1441" y="8245"/>
                    <a:pt x="1164" y="8161"/>
                    <a:pt x="884" y="7967"/>
                  </a:cubicBezTo>
                  <a:cubicBezTo>
                    <a:pt x="801" y="7912"/>
                    <a:pt x="719" y="7888"/>
                    <a:pt x="642" y="7888"/>
                  </a:cubicBezTo>
                  <a:cubicBezTo>
                    <a:pt x="256" y="7888"/>
                    <a:pt x="0" y="8495"/>
                    <a:pt x="417" y="8801"/>
                  </a:cubicBezTo>
                  <a:lnTo>
                    <a:pt x="417" y="8768"/>
                  </a:lnTo>
                  <a:cubicBezTo>
                    <a:pt x="839" y="9054"/>
                    <a:pt x="1255" y="9176"/>
                    <a:pt x="1657" y="9176"/>
                  </a:cubicBezTo>
                  <a:cubicBezTo>
                    <a:pt x="2767" y="9176"/>
                    <a:pt x="3767" y="8243"/>
                    <a:pt x="4484" y="7268"/>
                  </a:cubicBezTo>
                  <a:lnTo>
                    <a:pt x="4484" y="7268"/>
                  </a:lnTo>
                  <a:cubicBezTo>
                    <a:pt x="4859" y="7805"/>
                    <a:pt x="5331" y="8281"/>
                    <a:pt x="5888" y="8668"/>
                  </a:cubicBezTo>
                  <a:cubicBezTo>
                    <a:pt x="6737" y="9246"/>
                    <a:pt x="7733" y="9540"/>
                    <a:pt x="8733" y="9540"/>
                  </a:cubicBezTo>
                  <a:cubicBezTo>
                    <a:pt x="9579" y="9540"/>
                    <a:pt x="10427" y="9329"/>
                    <a:pt x="11192" y="8901"/>
                  </a:cubicBezTo>
                  <a:cubicBezTo>
                    <a:pt x="11962" y="8461"/>
                    <a:pt x="12614" y="7858"/>
                    <a:pt x="13161" y="7165"/>
                  </a:cubicBezTo>
                  <a:lnTo>
                    <a:pt x="13161" y="7165"/>
                  </a:lnTo>
                  <a:cubicBezTo>
                    <a:pt x="13594" y="7281"/>
                    <a:pt x="14053" y="7312"/>
                    <a:pt x="14505" y="7312"/>
                  </a:cubicBezTo>
                  <a:cubicBezTo>
                    <a:pt x="14693" y="7312"/>
                    <a:pt x="14879" y="7306"/>
                    <a:pt x="15061" y="7300"/>
                  </a:cubicBezTo>
                  <a:cubicBezTo>
                    <a:pt x="16496" y="7200"/>
                    <a:pt x="17930" y="7100"/>
                    <a:pt x="19364" y="7000"/>
                  </a:cubicBezTo>
                  <a:lnTo>
                    <a:pt x="28304" y="6433"/>
                  </a:lnTo>
                  <a:cubicBezTo>
                    <a:pt x="28894" y="6400"/>
                    <a:pt x="28904" y="5498"/>
                    <a:pt x="28335" y="5498"/>
                  </a:cubicBezTo>
                  <a:cubicBezTo>
                    <a:pt x="28325" y="5498"/>
                    <a:pt x="28315" y="5498"/>
                    <a:pt x="28304" y="5499"/>
                  </a:cubicBezTo>
                  <a:lnTo>
                    <a:pt x="16662" y="6266"/>
                  </a:lnTo>
                  <a:cubicBezTo>
                    <a:pt x="16009" y="6320"/>
                    <a:pt x="15333" y="6375"/>
                    <a:pt x="14653" y="6375"/>
                  </a:cubicBezTo>
                  <a:cubicBezTo>
                    <a:pt x="14500" y="6375"/>
                    <a:pt x="14347" y="6372"/>
                    <a:pt x="14194" y="6366"/>
                  </a:cubicBezTo>
                  <a:cubicBezTo>
                    <a:pt x="14053" y="6358"/>
                    <a:pt x="13902" y="6346"/>
                    <a:pt x="13749" y="6326"/>
                  </a:cubicBezTo>
                  <a:lnTo>
                    <a:pt x="13749" y="6326"/>
                  </a:lnTo>
                  <a:cubicBezTo>
                    <a:pt x="14094" y="5773"/>
                    <a:pt x="14385" y="5188"/>
                    <a:pt x="14628" y="4598"/>
                  </a:cubicBezTo>
                  <a:cubicBezTo>
                    <a:pt x="14928" y="3831"/>
                    <a:pt x="15161" y="2863"/>
                    <a:pt x="14661" y="2130"/>
                  </a:cubicBezTo>
                  <a:cubicBezTo>
                    <a:pt x="14353" y="1719"/>
                    <a:pt x="13880" y="1497"/>
                    <a:pt x="13391" y="1497"/>
                  </a:cubicBezTo>
                  <a:cubicBezTo>
                    <a:pt x="13086" y="1497"/>
                    <a:pt x="12775" y="1583"/>
                    <a:pt x="12493" y="1763"/>
                  </a:cubicBezTo>
                  <a:cubicBezTo>
                    <a:pt x="11659" y="2296"/>
                    <a:pt x="11425" y="3364"/>
                    <a:pt x="11325" y="4298"/>
                  </a:cubicBezTo>
                  <a:cubicBezTo>
                    <a:pt x="11259" y="5232"/>
                    <a:pt x="11459" y="6199"/>
                    <a:pt x="12293" y="6766"/>
                  </a:cubicBezTo>
                  <a:cubicBezTo>
                    <a:pt x="12293" y="6767"/>
                    <a:pt x="12294" y="6767"/>
                    <a:pt x="12295" y="6768"/>
                  </a:cubicBezTo>
                  <a:lnTo>
                    <a:pt x="12295" y="6768"/>
                  </a:lnTo>
                  <a:cubicBezTo>
                    <a:pt x="11382" y="7799"/>
                    <a:pt x="10156" y="8635"/>
                    <a:pt x="8770" y="8635"/>
                  </a:cubicBezTo>
                  <a:cubicBezTo>
                    <a:pt x="8744" y="8635"/>
                    <a:pt x="8717" y="8635"/>
                    <a:pt x="8690" y="8634"/>
                  </a:cubicBezTo>
                  <a:cubicBezTo>
                    <a:pt x="7189" y="8601"/>
                    <a:pt x="5821" y="7767"/>
                    <a:pt x="5054" y="6499"/>
                  </a:cubicBezTo>
                  <a:cubicBezTo>
                    <a:pt x="5044" y="6481"/>
                    <a:pt x="5034" y="6462"/>
                    <a:pt x="5024" y="6443"/>
                  </a:cubicBezTo>
                  <a:lnTo>
                    <a:pt x="5024" y="6443"/>
                  </a:lnTo>
                  <a:cubicBezTo>
                    <a:pt x="5046" y="6406"/>
                    <a:pt x="5067" y="6369"/>
                    <a:pt x="5087" y="6333"/>
                  </a:cubicBezTo>
                  <a:cubicBezTo>
                    <a:pt x="5655" y="5365"/>
                    <a:pt x="6055" y="4331"/>
                    <a:pt x="6322" y="3264"/>
                  </a:cubicBezTo>
                  <a:cubicBezTo>
                    <a:pt x="6422" y="2763"/>
                    <a:pt x="6488" y="2263"/>
                    <a:pt x="6555" y="1763"/>
                  </a:cubicBezTo>
                  <a:cubicBezTo>
                    <a:pt x="6655" y="1296"/>
                    <a:pt x="6589" y="862"/>
                    <a:pt x="6388" y="428"/>
                  </a:cubicBezTo>
                  <a:cubicBezTo>
                    <a:pt x="6192" y="122"/>
                    <a:pt x="5933" y="0"/>
                    <a:pt x="56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9" name="Google Shape;1849;p78"/>
            <p:cNvSpPr/>
            <p:nvPr/>
          </p:nvSpPr>
          <p:spPr>
            <a:xfrm>
              <a:off x="4418700" y="2374225"/>
              <a:ext cx="110575" cy="120525"/>
            </a:xfrm>
            <a:custGeom>
              <a:rect b="b" l="l" r="r" t="t"/>
              <a:pathLst>
                <a:path extrusionOk="0" h="4821" w="4423">
                  <a:moveTo>
                    <a:pt x="940" y="1"/>
                  </a:moveTo>
                  <a:cubicBezTo>
                    <a:pt x="819" y="1"/>
                    <a:pt x="703" y="51"/>
                    <a:pt x="619" y="151"/>
                  </a:cubicBezTo>
                  <a:cubicBezTo>
                    <a:pt x="419" y="317"/>
                    <a:pt x="419" y="618"/>
                    <a:pt x="619" y="784"/>
                  </a:cubicBezTo>
                  <a:lnTo>
                    <a:pt x="619" y="851"/>
                  </a:lnTo>
                  <a:cubicBezTo>
                    <a:pt x="1345" y="1473"/>
                    <a:pt x="2111" y="2035"/>
                    <a:pt x="2918" y="2552"/>
                  </a:cubicBezTo>
                  <a:lnTo>
                    <a:pt x="2918" y="2552"/>
                  </a:lnTo>
                  <a:lnTo>
                    <a:pt x="453" y="3953"/>
                  </a:lnTo>
                  <a:cubicBezTo>
                    <a:pt x="1" y="4207"/>
                    <a:pt x="266" y="4820"/>
                    <a:pt x="682" y="4820"/>
                  </a:cubicBezTo>
                  <a:cubicBezTo>
                    <a:pt x="757" y="4820"/>
                    <a:pt x="838" y="4800"/>
                    <a:pt x="920" y="4754"/>
                  </a:cubicBezTo>
                  <a:lnTo>
                    <a:pt x="4122" y="2986"/>
                  </a:lnTo>
                  <a:cubicBezTo>
                    <a:pt x="4422" y="2786"/>
                    <a:pt x="4422" y="2319"/>
                    <a:pt x="4122" y="2152"/>
                  </a:cubicBezTo>
                  <a:cubicBezTo>
                    <a:pt x="3088" y="1552"/>
                    <a:pt x="2154" y="884"/>
                    <a:pt x="1286" y="151"/>
                  </a:cubicBezTo>
                  <a:cubicBezTo>
                    <a:pt x="1186" y="51"/>
                    <a:pt x="1061" y="1"/>
                    <a:pt x="9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50" name="Google Shape;1850;p78"/>
          <p:cNvGrpSpPr/>
          <p:nvPr/>
        </p:nvGrpSpPr>
        <p:grpSpPr>
          <a:xfrm>
            <a:off x="8049200" y="4100600"/>
            <a:ext cx="529900" cy="149350"/>
            <a:chOff x="3898800" y="2624300"/>
            <a:chExt cx="529900" cy="149350"/>
          </a:xfrm>
        </p:grpSpPr>
        <p:sp>
          <p:nvSpPr>
            <p:cNvPr id="1851" name="Google Shape;1851;p78"/>
            <p:cNvSpPr/>
            <p:nvPr/>
          </p:nvSpPr>
          <p:spPr>
            <a:xfrm>
              <a:off x="3916975" y="2666775"/>
              <a:ext cx="511725" cy="65425"/>
            </a:xfrm>
            <a:custGeom>
              <a:rect b="b" l="l" r="r" t="t"/>
              <a:pathLst>
                <a:path extrusionOk="0" h="2617" w="20469">
                  <a:moveTo>
                    <a:pt x="706" y="0"/>
                  </a:moveTo>
                  <a:cubicBezTo>
                    <a:pt x="336" y="0"/>
                    <a:pt x="1" y="477"/>
                    <a:pt x="340" y="791"/>
                  </a:cubicBezTo>
                  <a:cubicBezTo>
                    <a:pt x="1876" y="2162"/>
                    <a:pt x="3788" y="2617"/>
                    <a:pt x="5745" y="2617"/>
                  </a:cubicBezTo>
                  <a:cubicBezTo>
                    <a:pt x="6978" y="2617"/>
                    <a:pt x="8228" y="2437"/>
                    <a:pt x="9414" y="2192"/>
                  </a:cubicBezTo>
                  <a:cubicBezTo>
                    <a:pt x="11350" y="1797"/>
                    <a:pt x="13463" y="1214"/>
                    <a:pt x="15508" y="1214"/>
                  </a:cubicBezTo>
                  <a:cubicBezTo>
                    <a:pt x="16915" y="1214"/>
                    <a:pt x="18290" y="1490"/>
                    <a:pt x="19554" y="2292"/>
                  </a:cubicBezTo>
                  <a:cubicBezTo>
                    <a:pt x="19635" y="2346"/>
                    <a:pt x="19716" y="2369"/>
                    <a:pt x="19793" y="2369"/>
                  </a:cubicBezTo>
                  <a:cubicBezTo>
                    <a:pt x="20190" y="2369"/>
                    <a:pt x="20468" y="1743"/>
                    <a:pt x="20021" y="1491"/>
                  </a:cubicBezTo>
                  <a:cubicBezTo>
                    <a:pt x="18642" y="609"/>
                    <a:pt x="17110" y="306"/>
                    <a:pt x="15541" y="306"/>
                  </a:cubicBezTo>
                  <a:cubicBezTo>
                    <a:pt x="13846" y="306"/>
                    <a:pt x="12110" y="660"/>
                    <a:pt x="10481" y="1024"/>
                  </a:cubicBezTo>
                  <a:cubicBezTo>
                    <a:pt x="8965" y="1350"/>
                    <a:pt x="7289" y="1700"/>
                    <a:pt x="5668" y="1700"/>
                  </a:cubicBezTo>
                  <a:cubicBezTo>
                    <a:pt x="3973" y="1700"/>
                    <a:pt x="2338" y="1317"/>
                    <a:pt x="1008" y="124"/>
                  </a:cubicBezTo>
                  <a:cubicBezTo>
                    <a:pt x="914" y="37"/>
                    <a:pt x="809" y="0"/>
                    <a:pt x="7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2" name="Google Shape;1852;p78"/>
            <p:cNvSpPr/>
            <p:nvPr/>
          </p:nvSpPr>
          <p:spPr>
            <a:xfrm>
              <a:off x="3898800" y="2624300"/>
              <a:ext cx="116400" cy="149350"/>
            </a:xfrm>
            <a:custGeom>
              <a:rect b="b" l="l" r="r" t="t"/>
              <a:pathLst>
                <a:path extrusionOk="0" h="5974" w="4656">
                  <a:moveTo>
                    <a:pt x="4013" y="1"/>
                  </a:moveTo>
                  <a:cubicBezTo>
                    <a:pt x="3968" y="1"/>
                    <a:pt x="3920" y="7"/>
                    <a:pt x="3869" y="21"/>
                  </a:cubicBezTo>
                  <a:lnTo>
                    <a:pt x="1768" y="688"/>
                  </a:lnTo>
                  <a:lnTo>
                    <a:pt x="767" y="989"/>
                  </a:lnTo>
                  <a:cubicBezTo>
                    <a:pt x="434" y="1055"/>
                    <a:pt x="167" y="1256"/>
                    <a:pt x="33" y="1589"/>
                  </a:cubicBezTo>
                  <a:cubicBezTo>
                    <a:pt x="0" y="1923"/>
                    <a:pt x="67" y="2256"/>
                    <a:pt x="200" y="2556"/>
                  </a:cubicBezTo>
                  <a:cubicBezTo>
                    <a:pt x="300" y="2890"/>
                    <a:pt x="400" y="3224"/>
                    <a:pt x="500" y="3557"/>
                  </a:cubicBezTo>
                  <a:cubicBezTo>
                    <a:pt x="701" y="4258"/>
                    <a:pt x="834" y="4925"/>
                    <a:pt x="934" y="5625"/>
                  </a:cubicBezTo>
                  <a:cubicBezTo>
                    <a:pt x="991" y="5824"/>
                    <a:pt x="1192" y="5974"/>
                    <a:pt x="1394" y="5974"/>
                  </a:cubicBezTo>
                  <a:cubicBezTo>
                    <a:pt x="1430" y="5974"/>
                    <a:pt x="1466" y="5969"/>
                    <a:pt x="1501" y="5959"/>
                  </a:cubicBezTo>
                  <a:cubicBezTo>
                    <a:pt x="1735" y="5859"/>
                    <a:pt x="1901" y="5625"/>
                    <a:pt x="1835" y="5358"/>
                  </a:cubicBezTo>
                  <a:cubicBezTo>
                    <a:pt x="1635" y="4191"/>
                    <a:pt x="1368" y="3057"/>
                    <a:pt x="1001" y="1923"/>
                  </a:cubicBezTo>
                  <a:cubicBezTo>
                    <a:pt x="1001" y="1913"/>
                    <a:pt x="1000" y="1902"/>
                    <a:pt x="999" y="1890"/>
                  </a:cubicBezTo>
                  <a:lnTo>
                    <a:pt x="999" y="1890"/>
                  </a:lnTo>
                  <a:cubicBezTo>
                    <a:pt x="999" y="1890"/>
                    <a:pt x="1000" y="1890"/>
                    <a:pt x="1001" y="1889"/>
                  </a:cubicBezTo>
                  <a:cubicBezTo>
                    <a:pt x="1134" y="1889"/>
                    <a:pt x="1268" y="1823"/>
                    <a:pt x="1401" y="1756"/>
                  </a:cubicBezTo>
                  <a:lnTo>
                    <a:pt x="2302" y="1489"/>
                  </a:lnTo>
                  <a:lnTo>
                    <a:pt x="4136" y="922"/>
                  </a:lnTo>
                  <a:cubicBezTo>
                    <a:pt x="4656" y="769"/>
                    <a:pt x="4504" y="1"/>
                    <a:pt x="40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1.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713400" y="535525"/>
            <a:ext cx="7717500" cy="482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1pPr>
            <a:lvl2pPr lvl="1"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2pPr>
            <a:lvl3pPr lvl="2"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3pPr>
            <a:lvl4pPr lvl="3"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4pPr>
            <a:lvl5pPr lvl="4"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5pPr>
            <a:lvl6pPr lvl="5"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6pPr>
            <a:lvl7pPr lvl="6"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7pPr>
            <a:lvl8pPr lvl="7"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8pPr>
            <a:lvl9pPr lvl="8" marR="0" rtl="0" algn="l">
              <a:lnSpc>
                <a:spcPct val="100000"/>
              </a:lnSpc>
              <a:spcBef>
                <a:spcPts val="0"/>
              </a:spcBef>
              <a:spcAft>
                <a:spcPts val="0"/>
              </a:spcAft>
              <a:buClr>
                <a:schemeClr val="dk1"/>
              </a:buClr>
              <a:buSzPts val="4300"/>
              <a:buFont typeface="Dancing Script"/>
              <a:buNone/>
              <a:defRPr b="0" i="0" sz="4300" u="none" cap="none" strike="noStrike">
                <a:solidFill>
                  <a:schemeClr val="dk1"/>
                </a:solidFill>
                <a:latin typeface="Dancing Script"/>
                <a:ea typeface="Dancing Script"/>
                <a:cs typeface="Dancing Script"/>
                <a:sym typeface="Dancing Script"/>
              </a:defRPr>
            </a:lvl9pPr>
          </a:lstStyle>
          <a:p/>
        </p:txBody>
      </p:sp>
      <p:sp>
        <p:nvSpPr>
          <p:cNvPr id="7" name="Google Shape;7;p37"/>
          <p:cNvSpPr txBox="1"/>
          <p:nvPr>
            <p:ph idx="1" type="body"/>
          </p:nvPr>
        </p:nvSpPr>
        <p:spPr>
          <a:xfrm>
            <a:off x="713225" y="1152475"/>
            <a:ext cx="7717500" cy="3455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1pPr>
            <a:lvl2pPr indent="-317500" lvl="1" marL="9144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2pPr>
            <a:lvl3pPr indent="-317500" lvl="2" marL="13716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3pPr>
            <a:lvl4pPr indent="-317500" lvl="3" marL="18288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4pPr>
            <a:lvl5pPr indent="-317500" lvl="4" marL="22860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5pPr>
            <a:lvl6pPr indent="-317500" lvl="5" marL="27432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6pPr>
            <a:lvl7pPr indent="-317500" lvl="6" marL="32004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7pPr>
            <a:lvl8pPr indent="-317500" lvl="7" marL="36576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8pPr>
            <a:lvl9pPr indent="-317500" lvl="8" marL="4114800" marR="0" rtl="0" algn="l">
              <a:lnSpc>
                <a:spcPct val="115000"/>
              </a:lnSpc>
              <a:spcBef>
                <a:spcPts val="0"/>
              </a:spcBef>
              <a:spcAft>
                <a:spcPts val="0"/>
              </a:spcAft>
              <a:buClr>
                <a:schemeClr val="dk1"/>
              </a:buClr>
              <a:buSzPts val="1400"/>
              <a:buFont typeface="Delius Swash Caps"/>
              <a:buChar char="■"/>
              <a:defRPr b="0" i="0" sz="1400" u="none" cap="none" strike="noStrike">
                <a:solidFill>
                  <a:schemeClr val="dk1"/>
                </a:solidFill>
                <a:latin typeface="Delius Swash Caps"/>
                <a:ea typeface="Delius Swash Caps"/>
                <a:cs typeface="Delius Swash Caps"/>
                <a:sym typeface="Delius Swash Cap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9.png"/><Relationship Id="rId4" Type="http://schemas.openxmlformats.org/officeDocument/2006/relationships/image" Target="../media/image6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12.jpg"/><Relationship Id="rId6" Type="http://schemas.openxmlformats.org/officeDocument/2006/relationships/image" Target="../media/image15.jpg"/><Relationship Id="rId7"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9.jpg"/><Relationship Id="rId9" Type="http://schemas.openxmlformats.org/officeDocument/2006/relationships/image" Target="../media/image20.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9.jpg"/><Relationship Id="rId8" Type="http://schemas.openxmlformats.org/officeDocument/2006/relationships/image" Target="../media/image18.jpg"/><Relationship Id="rId10"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33.jpg"/><Relationship Id="rId6" Type="http://schemas.openxmlformats.org/officeDocument/2006/relationships/image" Target="../media/image25.jpg"/><Relationship Id="rId7" Type="http://schemas.openxmlformats.org/officeDocument/2006/relationships/image" Target="../media/image26.jpg"/><Relationship Id="rId8"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4.png"/><Relationship Id="rId5" Type="http://schemas.openxmlformats.org/officeDocument/2006/relationships/image" Target="../media/image31.png"/><Relationship Id="rId6" Type="http://schemas.openxmlformats.org/officeDocument/2006/relationships/image" Target="../media/image40.png"/><Relationship Id="rId7" Type="http://schemas.openxmlformats.org/officeDocument/2006/relationships/image" Target="../media/image35.png"/><Relationship Id="rId8" Type="http://schemas.openxmlformats.org/officeDocument/2006/relationships/image" Target="../media/image38.png"/><Relationship Id="rId10"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56.png"/><Relationship Id="rId4" Type="http://schemas.openxmlformats.org/officeDocument/2006/relationships/image" Target="../media/image41.png"/><Relationship Id="rId5" Type="http://schemas.openxmlformats.org/officeDocument/2006/relationships/image" Target="../media/image57.png"/><Relationship Id="rId6" Type="http://schemas.openxmlformats.org/officeDocument/2006/relationships/image" Target="../media/image39.png"/><Relationship Id="rId7" Type="http://schemas.openxmlformats.org/officeDocument/2006/relationships/image" Target="../media/image8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32.jpg"/><Relationship Id="rId4" Type="http://schemas.openxmlformats.org/officeDocument/2006/relationships/image" Target="../media/image37.jpg"/><Relationship Id="rId5" Type="http://schemas.openxmlformats.org/officeDocument/2006/relationships/image" Target="../media/image42.jpg"/><Relationship Id="rId6" Type="http://schemas.openxmlformats.org/officeDocument/2006/relationships/image" Target="../media/image44.jpg"/><Relationship Id="rId7" Type="http://schemas.openxmlformats.org/officeDocument/2006/relationships/image" Target="../media/image4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48.jpg"/><Relationship Id="rId4" Type="http://schemas.openxmlformats.org/officeDocument/2006/relationships/image" Target="../media/image43.jpg"/><Relationship Id="rId5" Type="http://schemas.openxmlformats.org/officeDocument/2006/relationships/image" Target="../media/image51.jpg"/><Relationship Id="rId6" Type="http://schemas.openxmlformats.org/officeDocument/2006/relationships/image" Target="../media/image4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6.jpg"/><Relationship Id="rId4" Type="http://schemas.openxmlformats.org/officeDocument/2006/relationships/image" Target="../media/image50.jpg"/><Relationship Id="rId9" Type="http://schemas.openxmlformats.org/officeDocument/2006/relationships/image" Target="../media/image60.jpg"/><Relationship Id="rId5" Type="http://schemas.openxmlformats.org/officeDocument/2006/relationships/image" Target="../media/image54.jpg"/><Relationship Id="rId6" Type="http://schemas.openxmlformats.org/officeDocument/2006/relationships/image" Target="../media/image52.jpg"/><Relationship Id="rId7" Type="http://schemas.openxmlformats.org/officeDocument/2006/relationships/image" Target="../media/image53.jpg"/><Relationship Id="rId8" Type="http://schemas.openxmlformats.org/officeDocument/2006/relationships/image" Target="../media/image5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5.jpg"/><Relationship Id="rId4" Type="http://schemas.openxmlformats.org/officeDocument/2006/relationships/image" Target="../media/image62.jpg"/><Relationship Id="rId5" Type="http://schemas.openxmlformats.org/officeDocument/2006/relationships/image" Target="../media/image59.jpg"/><Relationship Id="rId6" Type="http://schemas.openxmlformats.org/officeDocument/2006/relationships/image" Target="../media/image61.jpg"/><Relationship Id="rId7" Type="http://schemas.openxmlformats.org/officeDocument/2006/relationships/image" Target="../media/image85.jpg"/><Relationship Id="rId8" Type="http://schemas.openxmlformats.org/officeDocument/2006/relationships/image" Target="../media/image6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7.jpg"/><Relationship Id="rId4" Type="http://schemas.openxmlformats.org/officeDocument/2006/relationships/image" Target="../media/image64.jpg"/><Relationship Id="rId5" Type="http://schemas.openxmlformats.org/officeDocument/2006/relationships/image" Target="../media/image73.jpg"/><Relationship Id="rId6" Type="http://schemas.openxmlformats.org/officeDocument/2006/relationships/image" Target="../media/image7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66.jpg"/><Relationship Id="rId4" Type="http://schemas.openxmlformats.org/officeDocument/2006/relationships/image" Target="../media/image74.jpg"/><Relationship Id="rId5" Type="http://schemas.openxmlformats.org/officeDocument/2006/relationships/image" Target="../media/image6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88.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71.jpg"/><Relationship Id="rId4" Type="http://schemas.openxmlformats.org/officeDocument/2006/relationships/image" Target="../media/image7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82.jpg"/><Relationship Id="rId4" Type="http://schemas.openxmlformats.org/officeDocument/2006/relationships/image" Target="../media/image7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78.png"/><Relationship Id="rId4" Type="http://schemas.openxmlformats.org/officeDocument/2006/relationships/image" Target="../media/image80.png"/><Relationship Id="rId5" Type="http://schemas.openxmlformats.org/officeDocument/2006/relationships/image" Target="../media/image77.png"/><Relationship Id="rId6" Type="http://schemas.openxmlformats.org/officeDocument/2006/relationships/image" Target="../media/image8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2.xml"/><Relationship Id="rId3" Type="http://schemas.openxmlformats.org/officeDocument/2006/relationships/image" Target="../media/image90.png"/><Relationship Id="rId4" Type="http://schemas.openxmlformats.org/officeDocument/2006/relationships/image" Target="../media/image87.png"/><Relationship Id="rId5" Type="http://schemas.openxmlformats.org/officeDocument/2006/relationships/image" Target="../media/image81.png"/><Relationship Id="rId6" Type="http://schemas.openxmlformats.org/officeDocument/2006/relationships/image" Target="../media/image9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 Id="rId3" Type="http://schemas.openxmlformats.org/officeDocument/2006/relationships/image" Target="../media/image7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4.xml"/><Relationship Id="rId3" Type="http://schemas.openxmlformats.org/officeDocument/2006/relationships/image" Target="../media/image8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 Id="rId3"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pic>
        <p:nvPicPr>
          <p:cNvPr id="1857" name="Google Shape;1857;p1"/>
          <p:cNvPicPr preferRelativeResize="0"/>
          <p:nvPr/>
        </p:nvPicPr>
        <p:blipFill rotWithShape="1">
          <a:blip r:embed="rId3">
            <a:alphaModFix/>
          </a:blip>
          <a:srcRect b="0" l="0" r="0" t="0"/>
          <a:stretch/>
        </p:blipFill>
        <p:spPr>
          <a:xfrm>
            <a:off x="73950" y="662460"/>
            <a:ext cx="1344000" cy="325640"/>
          </a:xfrm>
          <a:prstGeom prst="rect">
            <a:avLst/>
          </a:prstGeom>
          <a:noFill/>
          <a:ln>
            <a:noFill/>
          </a:ln>
        </p:spPr>
      </p:pic>
      <p:pic>
        <p:nvPicPr>
          <p:cNvPr id="1858" name="Google Shape;1858;p1"/>
          <p:cNvPicPr preferRelativeResize="0"/>
          <p:nvPr/>
        </p:nvPicPr>
        <p:blipFill rotWithShape="1">
          <a:blip r:embed="rId4">
            <a:alphaModFix/>
          </a:blip>
          <a:srcRect b="0" l="0" r="0" t="0"/>
          <a:stretch/>
        </p:blipFill>
        <p:spPr>
          <a:xfrm>
            <a:off x="289031" y="122825"/>
            <a:ext cx="909702" cy="539625"/>
          </a:xfrm>
          <a:prstGeom prst="rect">
            <a:avLst/>
          </a:prstGeom>
          <a:noFill/>
          <a:ln>
            <a:noFill/>
          </a:ln>
        </p:spPr>
      </p:pic>
      <p:sp>
        <p:nvSpPr>
          <p:cNvPr id="1859" name="Google Shape;1859;p1"/>
          <p:cNvSpPr txBox="1"/>
          <p:nvPr/>
        </p:nvSpPr>
        <p:spPr>
          <a:xfrm>
            <a:off x="4037600" y="-8800"/>
            <a:ext cx="5414100" cy="95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000"/>
              <a:buFont typeface="Arial"/>
              <a:buNone/>
            </a:pPr>
            <a:r>
              <a:rPr b="1" i="0" lang="en" sz="5000" u="none" cap="none" strike="noStrike">
                <a:solidFill>
                  <a:srgbClr val="0B5394"/>
                </a:solidFill>
                <a:latin typeface="Open Sans"/>
                <a:ea typeface="Open Sans"/>
                <a:cs typeface="Open Sans"/>
                <a:sym typeface="Open Sans"/>
              </a:rPr>
              <a:t>THE HORIZON</a:t>
            </a:r>
            <a:endParaRPr b="1" i="0" sz="5000" u="none" cap="none" strike="noStrike">
              <a:solidFill>
                <a:srgbClr val="0B5394"/>
              </a:solidFill>
              <a:latin typeface="Open Sans"/>
              <a:ea typeface="Open Sans"/>
              <a:cs typeface="Open Sans"/>
              <a:sym typeface="Open Sans"/>
            </a:endParaRPr>
          </a:p>
        </p:txBody>
      </p:sp>
      <p:grpSp>
        <p:nvGrpSpPr>
          <p:cNvPr id="1860" name="Google Shape;1860;p1"/>
          <p:cNvGrpSpPr/>
          <p:nvPr/>
        </p:nvGrpSpPr>
        <p:grpSpPr>
          <a:xfrm>
            <a:off x="1203976" y="4614598"/>
            <a:ext cx="6754316" cy="631070"/>
            <a:chOff x="1113544" y="4584454"/>
            <a:chExt cx="6754316" cy="631070"/>
          </a:xfrm>
        </p:grpSpPr>
        <p:sp>
          <p:nvSpPr>
            <p:cNvPr id="1861" name="Google Shape;1861;p1"/>
            <p:cNvSpPr/>
            <p:nvPr/>
          </p:nvSpPr>
          <p:spPr>
            <a:xfrm>
              <a:off x="1113544" y="4584454"/>
              <a:ext cx="6754316" cy="448517"/>
            </a:xfrm>
            <a:prstGeom prst="roundRect">
              <a:avLst>
                <a:gd fmla="val 16667" name="adj"/>
              </a:avLst>
            </a:prstGeom>
            <a:solidFill>
              <a:srgbClr val="EEF3F4"/>
            </a:solidFill>
            <a:ln cap="flat" cmpd="sng" w="254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chemeClr val="accent3"/>
                </a:solidFill>
                <a:latin typeface="Arial"/>
                <a:ea typeface="Arial"/>
                <a:cs typeface="Arial"/>
                <a:sym typeface="Arial"/>
              </a:endParaRPr>
            </a:p>
          </p:txBody>
        </p:sp>
        <p:sp>
          <p:nvSpPr>
            <p:cNvPr id="1862" name="Google Shape;1862;p1"/>
            <p:cNvSpPr txBox="1"/>
            <p:nvPr/>
          </p:nvSpPr>
          <p:spPr>
            <a:xfrm>
              <a:off x="1128397" y="4615360"/>
              <a:ext cx="1362755" cy="6001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 sz="1100" u="none" cap="none" strike="noStrike">
                  <a:solidFill>
                    <a:srgbClr val="0070C0"/>
                  </a:solidFill>
                  <a:latin typeface="Open Sans"/>
                  <a:ea typeface="Open Sans"/>
                  <a:cs typeface="Open Sans"/>
                  <a:sym typeface="Open Sans"/>
                </a:rPr>
                <a:t>Advisor </a:t>
              </a:r>
              <a:endParaRPr/>
            </a:p>
            <a:p>
              <a:pPr indent="0" lvl="0" marL="0" marR="0" rtl="0" algn="l">
                <a:lnSpc>
                  <a:spcPct val="100000"/>
                </a:lnSpc>
                <a:spcBef>
                  <a:spcPts val="0"/>
                </a:spcBef>
                <a:spcAft>
                  <a:spcPts val="0"/>
                </a:spcAft>
                <a:buNone/>
              </a:pPr>
              <a:r>
                <a:rPr b="1" i="1" lang="en" sz="800" u="none" cap="none" strike="noStrike">
                  <a:solidFill>
                    <a:srgbClr val="760009"/>
                  </a:solidFill>
                  <a:latin typeface="Open Sans"/>
                  <a:ea typeface="Open Sans"/>
                  <a:cs typeface="Open Sans"/>
                  <a:sym typeface="Open Sans"/>
                </a:rPr>
                <a:t>Ms. Urvashi  Choudhary</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3" name="Google Shape;1863;p1"/>
            <p:cNvSpPr txBox="1"/>
            <p:nvPr/>
          </p:nvSpPr>
          <p:spPr>
            <a:xfrm>
              <a:off x="2491152" y="4614598"/>
              <a:ext cx="1362755"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 sz="1100" u="none" cap="none" strike="noStrike">
                  <a:solidFill>
                    <a:srgbClr val="0070C0"/>
                  </a:solidFill>
                  <a:latin typeface="Open Sans"/>
                  <a:ea typeface="Open Sans"/>
                  <a:cs typeface="Open Sans"/>
                  <a:sym typeface="Open Sans"/>
                </a:rPr>
                <a:t>  Chief Editor </a:t>
              </a:r>
              <a:endParaRPr b="1" i="1" sz="1100" u="none" cap="none" strike="noStrike">
                <a:solidFill>
                  <a:srgbClr val="0070C0"/>
                </a:solidFill>
                <a:latin typeface="Open Sans"/>
                <a:ea typeface="Open Sans"/>
                <a:cs typeface="Open Sans"/>
                <a:sym typeface="Open Sans"/>
              </a:endParaRPr>
            </a:p>
            <a:p>
              <a:pPr indent="0" lvl="0" marL="0" marR="0" rtl="0" algn="l">
                <a:lnSpc>
                  <a:spcPct val="100000"/>
                </a:lnSpc>
                <a:spcBef>
                  <a:spcPts val="0"/>
                </a:spcBef>
                <a:spcAft>
                  <a:spcPts val="0"/>
                </a:spcAft>
                <a:buNone/>
              </a:pPr>
              <a:r>
                <a:rPr b="1" i="1" lang="en" sz="800" u="none" cap="none" strike="noStrike">
                  <a:solidFill>
                    <a:srgbClr val="760009"/>
                  </a:solidFill>
                  <a:latin typeface="Open Sans"/>
                  <a:ea typeface="Open Sans"/>
                  <a:cs typeface="Open Sans"/>
                  <a:sym typeface="Open Sans"/>
                </a:rPr>
                <a:t>Ms. Sangeeta  Goel</a:t>
              </a:r>
              <a:endParaRPr b="1" i="1" sz="800" u="none" cap="none" strike="noStrike">
                <a:solidFill>
                  <a:srgbClr val="760009"/>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4" name="Google Shape;1864;p1"/>
            <p:cNvSpPr txBox="1"/>
            <p:nvPr/>
          </p:nvSpPr>
          <p:spPr>
            <a:xfrm>
              <a:off x="3626325" y="4614598"/>
              <a:ext cx="1362755"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 sz="1100" u="none" cap="none" strike="noStrike">
                  <a:solidFill>
                    <a:srgbClr val="0070C0"/>
                  </a:solidFill>
                  <a:latin typeface="Open Sans"/>
                  <a:ea typeface="Open Sans"/>
                  <a:cs typeface="Open Sans"/>
                  <a:sym typeface="Open Sans"/>
                </a:rPr>
                <a:t>   Hindi Editor </a:t>
              </a:r>
              <a:endParaRPr b="1" i="1" sz="1100" u="none" cap="none" strike="noStrike">
                <a:solidFill>
                  <a:srgbClr val="0070C0"/>
                </a:solidFill>
                <a:latin typeface="Open Sans"/>
                <a:ea typeface="Open Sans"/>
                <a:cs typeface="Open Sans"/>
                <a:sym typeface="Open Sans"/>
              </a:endParaRPr>
            </a:p>
            <a:p>
              <a:pPr indent="0" lvl="0" marL="0" marR="0" rtl="0" algn="l">
                <a:lnSpc>
                  <a:spcPct val="100000"/>
                </a:lnSpc>
                <a:spcBef>
                  <a:spcPts val="0"/>
                </a:spcBef>
                <a:spcAft>
                  <a:spcPts val="0"/>
                </a:spcAft>
                <a:buNone/>
              </a:pPr>
              <a:r>
                <a:rPr b="1" i="1" lang="en" sz="800" u="none" cap="none" strike="noStrike">
                  <a:solidFill>
                    <a:srgbClr val="760009"/>
                  </a:solidFill>
                  <a:latin typeface="Open Sans"/>
                  <a:ea typeface="Open Sans"/>
                  <a:cs typeface="Open Sans"/>
                  <a:sym typeface="Open Sans"/>
                </a:rPr>
                <a:t>Ms.  Bhavna Sharma</a:t>
              </a:r>
              <a:endParaRPr b="1" i="1" sz="800" u="none" cap="none" strike="noStrike">
                <a:solidFill>
                  <a:srgbClr val="760009"/>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5" name="Google Shape;1865;p1"/>
            <p:cNvSpPr txBox="1"/>
            <p:nvPr/>
          </p:nvSpPr>
          <p:spPr>
            <a:xfrm>
              <a:off x="4831834" y="4614598"/>
              <a:ext cx="1362755"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 sz="1100" u="none" cap="none" strike="noStrike">
                  <a:solidFill>
                    <a:srgbClr val="0070C0"/>
                  </a:solidFill>
                  <a:latin typeface="Open Sans"/>
                  <a:ea typeface="Open Sans"/>
                  <a:cs typeface="Open Sans"/>
                  <a:sym typeface="Open Sans"/>
                </a:rPr>
                <a:t>   English Editor </a:t>
              </a:r>
              <a:endParaRPr b="1" i="1" sz="1100" u="none" cap="none" strike="noStrike">
                <a:solidFill>
                  <a:srgbClr val="0070C0"/>
                </a:solidFill>
                <a:latin typeface="Open Sans"/>
                <a:ea typeface="Open Sans"/>
                <a:cs typeface="Open Sans"/>
                <a:sym typeface="Open Sans"/>
              </a:endParaRPr>
            </a:p>
            <a:p>
              <a:pPr indent="0" lvl="0" marL="0" marR="0" rtl="0" algn="l">
                <a:lnSpc>
                  <a:spcPct val="100000"/>
                </a:lnSpc>
                <a:spcBef>
                  <a:spcPts val="0"/>
                </a:spcBef>
                <a:spcAft>
                  <a:spcPts val="0"/>
                </a:spcAft>
                <a:buNone/>
              </a:pPr>
              <a:r>
                <a:rPr b="1" i="1" lang="en" sz="800" u="none" cap="none" strike="noStrike">
                  <a:solidFill>
                    <a:srgbClr val="760009"/>
                  </a:solidFill>
                  <a:latin typeface="Open Sans"/>
                  <a:ea typeface="Open Sans"/>
                  <a:cs typeface="Open Sans"/>
                  <a:sym typeface="Open Sans"/>
                </a:rPr>
                <a:t>  Ms. Tanvi Chitkara</a:t>
              </a:r>
              <a:endParaRPr b="1" i="1" sz="800" u="none" cap="none" strike="noStrike">
                <a:solidFill>
                  <a:srgbClr val="760009"/>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6" name="Google Shape;1866;p1"/>
            <p:cNvSpPr txBox="1"/>
            <p:nvPr/>
          </p:nvSpPr>
          <p:spPr>
            <a:xfrm>
              <a:off x="6047391" y="4594502"/>
              <a:ext cx="1659695"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 sz="1100" u="none" cap="none" strike="noStrike">
                  <a:solidFill>
                    <a:srgbClr val="0070C0"/>
                  </a:solidFill>
                  <a:latin typeface="Open Sans"/>
                  <a:ea typeface="Open Sans"/>
                  <a:cs typeface="Open Sans"/>
                  <a:sym typeface="Open Sans"/>
                </a:rPr>
                <a:t>   Computer Graphics </a:t>
              </a:r>
              <a:endParaRPr b="1" i="1" sz="1100" u="none" cap="none" strike="noStrike">
                <a:solidFill>
                  <a:srgbClr val="0070C0"/>
                </a:solidFill>
                <a:latin typeface="Open Sans"/>
                <a:ea typeface="Open Sans"/>
                <a:cs typeface="Open Sans"/>
                <a:sym typeface="Open Sans"/>
              </a:endParaRPr>
            </a:p>
            <a:p>
              <a:pPr indent="0" lvl="0" marL="0" marR="0" rtl="0" algn="l">
                <a:lnSpc>
                  <a:spcPct val="100000"/>
                </a:lnSpc>
                <a:spcBef>
                  <a:spcPts val="0"/>
                </a:spcBef>
                <a:spcAft>
                  <a:spcPts val="0"/>
                </a:spcAft>
                <a:buNone/>
              </a:pPr>
              <a:r>
                <a:rPr b="1" i="1" lang="en" sz="800" u="none" cap="none" strike="noStrike">
                  <a:solidFill>
                    <a:srgbClr val="760009"/>
                  </a:solidFill>
                  <a:latin typeface="Open Sans"/>
                  <a:ea typeface="Open Sans"/>
                  <a:cs typeface="Open Sans"/>
                  <a:sym typeface="Open Sans"/>
                </a:rPr>
                <a:t>          Ms. Bhavna Malik</a:t>
              </a:r>
              <a:endParaRPr b="1" i="1" sz="800" u="none" cap="none" strike="noStrike">
                <a:solidFill>
                  <a:srgbClr val="760009"/>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67" name="Google Shape;1867;p1"/>
          <p:cNvSpPr txBox="1"/>
          <p:nvPr/>
        </p:nvSpPr>
        <p:spPr>
          <a:xfrm>
            <a:off x="658626" y="2830607"/>
            <a:ext cx="19229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868" name="Google Shape;1868;p1"/>
          <p:cNvPicPr preferRelativeResize="0"/>
          <p:nvPr/>
        </p:nvPicPr>
        <p:blipFill rotWithShape="1">
          <a:blip r:embed="rId5">
            <a:alphaModFix/>
          </a:blip>
          <a:srcRect b="0" l="0" r="0" t="0"/>
          <a:stretch/>
        </p:blipFill>
        <p:spPr>
          <a:xfrm>
            <a:off x="1828800" y="739302"/>
            <a:ext cx="6507805" cy="3931452"/>
          </a:xfrm>
          <a:prstGeom prst="rect">
            <a:avLst/>
          </a:prstGeom>
          <a:noFill/>
          <a:ln>
            <a:noFill/>
          </a:ln>
        </p:spPr>
      </p:pic>
      <p:sp>
        <p:nvSpPr>
          <p:cNvPr id="1869" name="Google Shape;1869;p1"/>
          <p:cNvSpPr txBox="1"/>
          <p:nvPr/>
        </p:nvSpPr>
        <p:spPr>
          <a:xfrm>
            <a:off x="7316675" y="651500"/>
            <a:ext cx="2244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1" lang="en" sz="1600" u="none" cap="none" strike="noStrike">
                <a:solidFill>
                  <a:srgbClr val="0B5394"/>
                </a:solidFill>
                <a:latin typeface="Open Sans"/>
                <a:ea typeface="Open Sans"/>
                <a:cs typeface="Open Sans"/>
                <a:sym typeface="Open Sans"/>
              </a:rPr>
              <a:t>Sept’ 23 - Oct ‘ 23 </a:t>
            </a:r>
            <a:endParaRPr b="1" i="1" sz="1600" u="none" cap="none" strike="noStrike">
              <a:solidFill>
                <a:srgbClr val="0B5394"/>
              </a:solidFill>
              <a:latin typeface="Open Sans"/>
              <a:ea typeface="Open Sans"/>
              <a:cs typeface="Open Sans"/>
              <a:sym typeface="Open Sans"/>
            </a:endParaRPr>
          </a:p>
        </p:txBody>
      </p:sp>
      <p:sp>
        <p:nvSpPr>
          <p:cNvPr id="1870" name="Google Shape;1870;p1"/>
          <p:cNvSpPr txBox="1"/>
          <p:nvPr/>
        </p:nvSpPr>
        <p:spPr>
          <a:xfrm>
            <a:off x="467598" y="1088721"/>
            <a:ext cx="2038973" cy="35394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“The </a:t>
            </a:r>
            <a:endParaRPr b="1" i="0" sz="2800" u="none" cap="none" strike="noStrike">
              <a:solidFill>
                <a:srgbClr val="5C8DC2"/>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influence </a:t>
            </a: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of a </a:t>
            </a:r>
            <a:endParaRPr b="1" i="0" sz="2800" u="none" cap="none" strike="noStrike">
              <a:solidFill>
                <a:srgbClr val="5C8DC2"/>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TEACHER</a:t>
            </a: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 can </a:t>
            </a:r>
            <a:endParaRPr b="1" i="0" sz="2800" u="none" cap="none" strike="noStrike">
              <a:solidFill>
                <a:srgbClr val="5C8DC2"/>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never </a:t>
            </a: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be </a:t>
            </a:r>
            <a:endParaRPr/>
          </a:p>
          <a:p>
            <a:pPr indent="0" lvl="0" marL="0" marR="0" rtl="0" algn="ctr">
              <a:lnSpc>
                <a:spcPct val="100000"/>
              </a:lnSpc>
              <a:spcBef>
                <a:spcPts val="0"/>
              </a:spcBef>
              <a:spcAft>
                <a:spcPts val="0"/>
              </a:spcAft>
              <a:buNone/>
            </a:pPr>
            <a:r>
              <a:rPr b="1" i="0" lang="en" sz="2800" u="none" cap="none" strike="noStrike">
                <a:solidFill>
                  <a:srgbClr val="5C8DC2"/>
                </a:solidFill>
                <a:latin typeface="Architects Daughter"/>
                <a:ea typeface="Architects Daughter"/>
                <a:cs typeface="Architects Daughter"/>
                <a:sym typeface="Architects Daughter"/>
              </a:rPr>
              <a:t>erased.”</a:t>
            </a:r>
            <a:endParaRPr b="0" i="0" sz="2800" u="none" cap="none" strike="noStrike">
              <a:solidFill>
                <a:srgbClr val="5C8DC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pic>
        <p:nvPicPr>
          <p:cNvPr id="1875" name="Google Shape;1875;p2"/>
          <p:cNvPicPr preferRelativeResize="0"/>
          <p:nvPr/>
        </p:nvPicPr>
        <p:blipFill rotWithShape="1">
          <a:blip r:embed="rId3">
            <a:alphaModFix/>
          </a:blip>
          <a:srcRect b="0" l="0" r="0" t="0"/>
          <a:stretch/>
        </p:blipFill>
        <p:spPr>
          <a:xfrm>
            <a:off x="5197002" y="680175"/>
            <a:ext cx="2893050" cy="2355324"/>
          </a:xfrm>
          <a:prstGeom prst="rect">
            <a:avLst/>
          </a:prstGeom>
          <a:noFill/>
          <a:ln>
            <a:noFill/>
          </a:ln>
        </p:spPr>
      </p:pic>
      <p:pic>
        <p:nvPicPr>
          <p:cNvPr id="1876" name="Google Shape;1876;p2"/>
          <p:cNvPicPr preferRelativeResize="0"/>
          <p:nvPr/>
        </p:nvPicPr>
        <p:blipFill rotWithShape="1">
          <a:blip r:embed="rId4">
            <a:alphaModFix/>
          </a:blip>
          <a:srcRect b="0" l="0" r="0" t="0"/>
          <a:stretch/>
        </p:blipFill>
        <p:spPr>
          <a:xfrm>
            <a:off x="949225" y="678126"/>
            <a:ext cx="3048125" cy="2414800"/>
          </a:xfrm>
          <a:prstGeom prst="rect">
            <a:avLst/>
          </a:prstGeom>
          <a:noFill/>
          <a:ln>
            <a:noFill/>
          </a:ln>
        </p:spPr>
      </p:pic>
      <p:sp>
        <p:nvSpPr>
          <p:cNvPr id="1877" name="Google Shape;1877;p2"/>
          <p:cNvSpPr txBox="1"/>
          <p:nvPr/>
        </p:nvSpPr>
        <p:spPr>
          <a:xfrm>
            <a:off x="727450" y="93525"/>
            <a:ext cx="7673400"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980000"/>
                </a:solidFill>
                <a:latin typeface="Arial"/>
                <a:ea typeface="Arial"/>
                <a:cs typeface="Arial"/>
                <a:sym typeface="Arial"/>
              </a:rPr>
              <a:t>       GANDHI JAYANTI CELEBRATION</a:t>
            </a:r>
            <a:endParaRPr b="1" i="0" sz="3100" u="none" cap="none" strike="noStrike">
              <a:solidFill>
                <a:srgbClr val="980000"/>
              </a:solidFill>
              <a:latin typeface="Arial"/>
              <a:ea typeface="Arial"/>
              <a:cs typeface="Arial"/>
              <a:sym typeface="Arial"/>
            </a:endParaRPr>
          </a:p>
        </p:txBody>
      </p:sp>
      <p:sp>
        <p:nvSpPr>
          <p:cNvPr id="1878" name="Google Shape;1878;p2"/>
          <p:cNvSpPr txBox="1"/>
          <p:nvPr/>
        </p:nvSpPr>
        <p:spPr>
          <a:xfrm>
            <a:off x="764800" y="3078225"/>
            <a:ext cx="8162700" cy="94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To give a special tribute to our ‘Father of the Nation’, on Gandhi Jayanti, the special assembly was presented by the students of Class VI B. It emphasized on the importance of the values preached by Gandhi Ji with the help of a short skit bringing into light the key role of truth and non- violence. The ambience was filled with a feeling of patriotism for our country by the performance on a beautiful song ‘Bapu ki baaton ka hai bas itna saar.’ Decked in a plethora of vibrant colours and reverberating beats, the dancers delivered an energetic performance winning accolades from the Head of School.</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2" name="Shape 1882"/>
        <p:cNvGrpSpPr/>
        <p:nvPr/>
      </p:nvGrpSpPr>
      <p:grpSpPr>
        <a:xfrm>
          <a:off x="0" y="0"/>
          <a:ext cx="0" cy="0"/>
          <a:chOff x="0" y="0"/>
          <a:chExt cx="0" cy="0"/>
        </a:xfrm>
      </p:grpSpPr>
      <p:pic>
        <p:nvPicPr>
          <p:cNvPr id="1883" name="Google Shape;1883;p3"/>
          <p:cNvPicPr preferRelativeResize="0"/>
          <p:nvPr/>
        </p:nvPicPr>
        <p:blipFill rotWithShape="1">
          <a:blip r:embed="rId3">
            <a:alphaModFix/>
          </a:blip>
          <a:srcRect b="0" l="0" r="0" t="0"/>
          <a:stretch/>
        </p:blipFill>
        <p:spPr>
          <a:xfrm>
            <a:off x="675475" y="517400"/>
            <a:ext cx="5582650" cy="4203052"/>
          </a:xfrm>
          <a:prstGeom prst="rect">
            <a:avLst/>
          </a:prstGeom>
          <a:noFill/>
          <a:ln>
            <a:noFill/>
          </a:ln>
        </p:spPr>
      </p:pic>
      <p:sp>
        <p:nvSpPr>
          <p:cNvPr id="1884" name="Google Shape;1884;p3"/>
          <p:cNvSpPr txBox="1"/>
          <p:nvPr/>
        </p:nvSpPr>
        <p:spPr>
          <a:xfrm>
            <a:off x="1176500" y="31850"/>
            <a:ext cx="7673400"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980000"/>
                </a:solidFill>
                <a:latin typeface="Arial"/>
                <a:ea typeface="Arial"/>
                <a:cs typeface="Arial"/>
                <a:sym typeface="Arial"/>
              </a:rPr>
              <a:t>       DUSSEHRA CELEBRATION</a:t>
            </a:r>
            <a:endParaRPr b="1" i="0" sz="3100" u="none" cap="none" strike="noStrike">
              <a:solidFill>
                <a:srgbClr val="980000"/>
              </a:solidFill>
              <a:latin typeface="Arial"/>
              <a:ea typeface="Arial"/>
              <a:cs typeface="Arial"/>
              <a:sym typeface="Arial"/>
            </a:endParaRPr>
          </a:p>
        </p:txBody>
      </p:sp>
      <p:sp>
        <p:nvSpPr>
          <p:cNvPr id="1885" name="Google Shape;1885;p3"/>
          <p:cNvSpPr txBox="1"/>
          <p:nvPr/>
        </p:nvSpPr>
        <p:spPr>
          <a:xfrm>
            <a:off x="6258125" y="743430"/>
            <a:ext cx="2949000" cy="359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असत्य पर सत्य के सिद्धांत को दर्शाता दशहरा व शक्ति को दर्शाती माँ दुर्गा का पर्व विद्यालय के प्रांगण में भव्य रूप से मनाया गया l विद्यालय में बच्चों ने विजय दशमी पर्व से संबंधित मनमोहक लघु नृत्य प्रस्तुत किया, जिसमें दर्शाया गया कि किस प्रकार मां दुर्गा ने महिषासुर नामक राक्षस का वध करके दुष्टों का संहार किया। इस अवसर पर मर्यादा पुरुषोत्तम श्रीराम, सीता, लक्ष्मण आदि के परिवेश में छात्र सभी के मन को मोह रहे थे। छात्रों ने संगीत के माध्यम से मर्यादा पुरोषत्तम राम के आने का उत्सव मनाया। लव कुश के द्वारा रामायण की संपूर्ण कथा की सुंदर प्रस्तुति प्रस्तुत की गई। अंत में शास्त्रीय नृत्य के द्वारा श्री राम जी के द्वारा रावण का वध दिखाया गया। विद्यालय के सभापति जी  ने कहा कि भारतीय संस्कृति वीरता की पूजक और शौर्य की उपासक है तथा सभी छात्रों को दशहरे की शुभकामनाएं दी। सभी अतिथियों के द्वारा उन विद्यार्थियों को सम्मानित किया गया जिन्होंने जोनल प्रतियोगिता में सफलता प्राप्त कर अपना कीर्तिमान स्थापित किया।✨</a:t>
            </a:r>
            <a:endParaRPr b="1" i="0" sz="1200" u="none" cap="none" strike="noStrike">
              <a:solidFill>
                <a:srgbClr val="0B5394"/>
              </a:solidFill>
              <a:latin typeface="Delius Swash Caps"/>
              <a:ea typeface="Delius Swash Caps"/>
              <a:cs typeface="Delius Swash Caps"/>
              <a:sym typeface="Delius Swash Cap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9" name="Shape 1889"/>
        <p:cNvGrpSpPr/>
        <p:nvPr/>
      </p:nvGrpSpPr>
      <p:grpSpPr>
        <a:xfrm>
          <a:off x="0" y="0"/>
          <a:ext cx="0" cy="0"/>
          <a:chOff x="0" y="0"/>
          <a:chExt cx="0" cy="0"/>
        </a:xfrm>
      </p:grpSpPr>
      <p:sp>
        <p:nvSpPr>
          <p:cNvPr id="1890" name="Google Shape;1890;p4"/>
          <p:cNvSpPr txBox="1"/>
          <p:nvPr/>
        </p:nvSpPr>
        <p:spPr>
          <a:xfrm>
            <a:off x="951425" y="175650"/>
            <a:ext cx="7717500" cy="572700"/>
          </a:xfrm>
          <a:prstGeom prst="rect">
            <a:avLst/>
          </a:prstGeom>
          <a:solidFill>
            <a:srgbClr val="00FF00"/>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Halloween Celebration</a:t>
            </a:r>
            <a:endParaRPr b="1" i="1" sz="3000" u="none" cap="none" strike="noStrike">
              <a:solidFill>
                <a:srgbClr val="783F04"/>
              </a:solidFill>
              <a:latin typeface="Aref Ruqaa"/>
              <a:ea typeface="Aref Ruqaa"/>
              <a:cs typeface="Aref Ruqaa"/>
              <a:sym typeface="Aref Ruqaa"/>
            </a:endParaRPr>
          </a:p>
        </p:txBody>
      </p:sp>
      <p:sp>
        <p:nvSpPr>
          <p:cNvPr id="1891" name="Google Shape;1891;p4"/>
          <p:cNvSpPr txBox="1"/>
          <p:nvPr/>
        </p:nvSpPr>
        <p:spPr>
          <a:xfrm>
            <a:off x="739302" y="984135"/>
            <a:ext cx="2774973" cy="3385512"/>
          </a:xfrm>
          <a:prstGeom prst="rect">
            <a:avLst/>
          </a:prstGeom>
          <a:solidFill>
            <a:srgbClr val="FF9900"/>
          </a:solidFill>
          <a:ln cap="flat" cmpd="sng" w="9525">
            <a:solidFill>
              <a:srgbClr val="C2444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1" lang="en" sz="1600" u="none" cap="none" strike="noStrike">
                <a:solidFill>
                  <a:srgbClr val="1C4587"/>
                </a:solidFill>
                <a:latin typeface="Architects Daughter"/>
                <a:ea typeface="Architects Daughter"/>
                <a:cs typeface="Architects Daughter"/>
                <a:sym typeface="Architects Daughter"/>
              </a:rPr>
              <a:t>Students of  Springboard Class came dressed  as witches, ghosts, and vampires for the celebration of Halloween Day on October 31, 2023. They had great fun scaring everyone during the ramp walk. Our students at Laurel High Montessori  embraced the spooktacular vibes of Halloween with great zeal.</a:t>
            </a:r>
            <a:endParaRPr b="1" i="1" sz="1800" u="none" cap="none" strike="noStrike">
              <a:solidFill>
                <a:srgbClr val="1C4587"/>
              </a:solidFill>
              <a:latin typeface="Architects Daughter"/>
              <a:ea typeface="Architects Daughter"/>
              <a:cs typeface="Architects Daughter"/>
              <a:sym typeface="Architects Daughter"/>
            </a:endParaRPr>
          </a:p>
        </p:txBody>
      </p:sp>
      <p:pic>
        <p:nvPicPr>
          <p:cNvPr id="1892" name="Google Shape;1892;p4"/>
          <p:cNvPicPr preferRelativeResize="0"/>
          <p:nvPr/>
        </p:nvPicPr>
        <p:blipFill rotWithShape="1">
          <a:blip r:embed="rId3">
            <a:alphaModFix/>
          </a:blip>
          <a:srcRect b="0" l="0" r="0" t="0"/>
          <a:stretch/>
        </p:blipFill>
        <p:spPr>
          <a:xfrm>
            <a:off x="3514275" y="777534"/>
            <a:ext cx="5307049" cy="42214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6" name="Shape 1896"/>
        <p:cNvGrpSpPr/>
        <p:nvPr/>
      </p:nvGrpSpPr>
      <p:grpSpPr>
        <a:xfrm>
          <a:off x="0" y="0"/>
          <a:ext cx="0" cy="0"/>
          <a:chOff x="0" y="0"/>
          <a:chExt cx="0" cy="0"/>
        </a:xfrm>
      </p:grpSpPr>
      <p:sp>
        <p:nvSpPr>
          <p:cNvPr id="1897" name="Google Shape;1897;p5"/>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300"/>
              <a:buNone/>
            </a:pPr>
            <a:r>
              <a:rPr b="1" i="1" lang="en" sz="3000">
                <a:solidFill>
                  <a:srgbClr val="783F04"/>
                </a:solidFill>
                <a:latin typeface="Aref Ruqaa"/>
                <a:ea typeface="Aref Ruqaa"/>
                <a:cs typeface="Aref Ruqaa"/>
                <a:sym typeface="Aref Ruqaa"/>
              </a:rPr>
              <a:t>         </a:t>
            </a:r>
            <a:endParaRPr b="1" i="1" sz="3000" u="sng">
              <a:solidFill>
                <a:srgbClr val="783F04"/>
              </a:solidFill>
              <a:latin typeface="Aref Ruqaa"/>
              <a:ea typeface="Aref Ruqaa"/>
              <a:cs typeface="Aref Ruqaa"/>
              <a:sym typeface="Aref Ruqaa"/>
            </a:endParaRPr>
          </a:p>
          <a:p>
            <a:pPr indent="0" lvl="0" marL="0" rtl="0" algn="l">
              <a:lnSpc>
                <a:spcPct val="100000"/>
              </a:lnSpc>
              <a:spcBef>
                <a:spcPts val="0"/>
              </a:spcBef>
              <a:spcAft>
                <a:spcPts val="0"/>
              </a:spcAft>
              <a:buSzPts val="4300"/>
              <a:buNone/>
            </a:pPr>
            <a:r>
              <a:t/>
            </a:r>
            <a:endParaRPr/>
          </a:p>
        </p:txBody>
      </p:sp>
      <p:sp>
        <p:nvSpPr>
          <p:cNvPr id="1898" name="Google Shape;1898;p5"/>
          <p:cNvSpPr txBox="1"/>
          <p:nvPr/>
        </p:nvSpPr>
        <p:spPr>
          <a:xfrm>
            <a:off x="923800" y="225600"/>
            <a:ext cx="7717500" cy="572700"/>
          </a:xfrm>
          <a:prstGeom prst="rect">
            <a:avLst/>
          </a:prstGeom>
          <a:solidFill>
            <a:srgbClr val="FFFF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1" lang="en" sz="3000" u="sng" cap="none" strike="noStrike">
                <a:solidFill>
                  <a:srgbClr val="783F04"/>
                </a:solidFill>
                <a:latin typeface="Aref Ruqaa"/>
                <a:ea typeface="Aref Ruqaa"/>
                <a:cs typeface="Aref Ruqaa"/>
                <a:sym typeface="Aref Ruqaa"/>
              </a:rPr>
              <a:t>Trip to Bouncing Pouncing</a:t>
            </a:r>
            <a:endParaRPr b="1" i="1" sz="3000" u="sng" cap="none" strike="noStrike">
              <a:solidFill>
                <a:srgbClr val="783F04"/>
              </a:solidFill>
              <a:latin typeface="Aref Ruqaa"/>
              <a:ea typeface="Aref Ruqaa"/>
              <a:cs typeface="Aref Ruqaa"/>
              <a:sym typeface="Aref Ruqaa"/>
            </a:endParaRPr>
          </a:p>
        </p:txBody>
      </p:sp>
      <p:sp>
        <p:nvSpPr>
          <p:cNvPr id="1899" name="Google Shape;1899;p5"/>
          <p:cNvSpPr txBox="1"/>
          <p:nvPr/>
        </p:nvSpPr>
        <p:spPr>
          <a:xfrm>
            <a:off x="838125" y="831200"/>
            <a:ext cx="2792100" cy="3847177"/>
          </a:xfrm>
          <a:prstGeom prst="rect">
            <a:avLst/>
          </a:prstGeom>
          <a:solidFill>
            <a:srgbClr val="3D85C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chemeClr val="lt1"/>
                </a:solidFill>
                <a:latin typeface="Architects Daughter"/>
                <a:ea typeface="Architects Daughter"/>
                <a:cs typeface="Architects Daughter"/>
                <a:sym typeface="Architects Daughter"/>
              </a:rPr>
              <a:t>"</a:t>
            </a:r>
            <a:r>
              <a:rPr b="1" i="0" lang="en" sz="1400" u="none" cap="none" strike="noStrike">
                <a:solidFill>
                  <a:schemeClr val="lt1"/>
                </a:solidFill>
                <a:latin typeface="Architects Daughter"/>
                <a:ea typeface="Architects Daughter"/>
                <a:cs typeface="Architects Daughter"/>
                <a:sym typeface="Architects Daughter"/>
              </a:rPr>
              <a:t>Indoor play areas are safe places where kids develop socio - emotional and imaginative skills which are necessary to attain self-confidence, improve coordination, and advance critical thinking". Keeping this in mind, Laurel High Montessori  </a:t>
            </a:r>
            <a:endParaRPr b="1" i="0" sz="1400" u="none" cap="none" strike="noStrike">
              <a:solidFill>
                <a:schemeClr val="lt1"/>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chitects Daughter"/>
                <a:ea typeface="Architects Daughter"/>
                <a:cs typeface="Architects Daughter"/>
                <a:sym typeface="Architects Daughter"/>
              </a:rPr>
              <a:t>organised a fun -filled trip to BOUNCING POUNCING where the tiny-tots enjoyed themselves to the fullest. They were served with  scrumptious food🍔🍟.</a:t>
            </a:r>
            <a:endParaRPr b="1" i="0" sz="1400" u="none" cap="none" strike="noStrike">
              <a:solidFill>
                <a:schemeClr val="lt1"/>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chitects Daughter"/>
                <a:ea typeface="Architects Daughter"/>
                <a:cs typeface="Architects Daughter"/>
                <a:sym typeface="Architects Daughter"/>
              </a:rPr>
              <a:t>The day was full</a:t>
            </a:r>
            <a:endParaRPr b="1" i="0" sz="1400" u="none" cap="none" strike="noStrike">
              <a:solidFill>
                <a:schemeClr val="lt1"/>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chitects Daughter"/>
                <a:ea typeface="Architects Daughter"/>
                <a:cs typeface="Architects Daughter"/>
                <a:sym typeface="Architects Daughter"/>
              </a:rPr>
              <a:t> of fun😊.</a:t>
            </a:r>
            <a:endParaRPr b="1" i="0" sz="1400" u="none" cap="none" strike="noStrike">
              <a:solidFill>
                <a:schemeClr val="lt1"/>
              </a:solidFill>
              <a:latin typeface="Architects Daughter"/>
              <a:ea typeface="Architects Daughter"/>
              <a:cs typeface="Architects Daughter"/>
              <a:sym typeface="Architects Daughter"/>
            </a:endParaRPr>
          </a:p>
        </p:txBody>
      </p:sp>
      <p:pic>
        <p:nvPicPr>
          <p:cNvPr id="1900" name="Google Shape;1900;p5"/>
          <p:cNvPicPr preferRelativeResize="0"/>
          <p:nvPr/>
        </p:nvPicPr>
        <p:blipFill rotWithShape="1">
          <a:blip r:embed="rId3">
            <a:alphaModFix/>
          </a:blip>
          <a:srcRect b="2960" l="1417" r="3424" t="3044"/>
          <a:stretch/>
        </p:blipFill>
        <p:spPr>
          <a:xfrm>
            <a:off x="3630225" y="831200"/>
            <a:ext cx="5028701" cy="40635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4" name="Shape 1904"/>
        <p:cNvGrpSpPr/>
        <p:nvPr/>
      </p:nvGrpSpPr>
      <p:grpSpPr>
        <a:xfrm>
          <a:off x="0" y="0"/>
          <a:ext cx="0" cy="0"/>
          <a:chOff x="0" y="0"/>
          <a:chExt cx="0" cy="0"/>
        </a:xfrm>
      </p:grpSpPr>
      <p:sp>
        <p:nvSpPr>
          <p:cNvPr id="1905" name="Google Shape;1905;p6"/>
          <p:cNvSpPr txBox="1"/>
          <p:nvPr/>
        </p:nvSpPr>
        <p:spPr>
          <a:xfrm>
            <a:off x="712800" y="175650"/>
            <a:ext cx="7717500" cy="572700"/>
          </a:xfrm>
          <a:prstGeom prst="rect">
            <a:avLst/>
          </a:prstGeom>
          <a:solidFill>
            <a:srgbClr val="FFFF00"/>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0" lang="en" sz="3000" u="sng" cap="none" strike="noStrike">
                <a:solidFill>
                  <a:srgbClr val="CC0000"/>
                </a:solidFill>
                <a:latin typeface="Aref Ruqaa"/>
                <a:ea typeface="Aref Ruqaa"/>
                <a:cs typeface="Aref Ruqaa"/>
                <a:sym typeface="Aref Ruqaa"/>
              </a:rPr>
              <a:t>Ganesh Chaturthi Celebration</a:t>
            </a:r>
            <a:endParaRPr b="1" i="0" sz="3000" u="sng" cap="none" strike="noStrike">
              <a:solidFill>
                <a:srgbClr val="CC0000"/>
              </a:solidFill>
              <a:latin typeface="Aref Ruqaa"/>
              <a:ea typeface="Aref Ruqaa"/>
              <a:cs typeface="Aref Ruqaa"/>
              <a:sym typeface="Aref Ruqaa"/>
            </a:endParaRPr>
          </a:p>
        </p:txBody>
      </p:sp>
      <p:sp>
        <p:nvSpPr>
          <p:cNvPr id="1906" name="Google Shape;1906;p6"/>
          <p:cNvSpPr txBox="1"/>
          <p:nvPr/>
        </p:nvSpPr>
        <p:spPr>
          <a:xfrm>
            <a:off x="838125" y="728200"/>
            <a:ext cx="2583300" cy="437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Architects Daughter"/>
                <a:ea typeface="Architects Daughter"/>
                <a:cs typeface="Architects Daughter"/>
                <a:sym typeface="Architects Daughter"/>
              </a:rPr>
              <a:t>Echoing the festive spirit and to seek the blessings of Lord Ganesha, Ganesh Chaturthi was celebrated in the school.</a:t>
            </a:r>
            <a:endParaRPr b="1" i="0" sz="16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Architects Daughter"/>
                <a:ea typeface="Architects Daughter"/>
                <a:cs typeface="Architects Daughter"/>
                <a:sym typeface="Architects Daughter"/>
              </a:rPr>
              <a:t> Students of Laurel High Montessori delved into the artistic and creative aspects of this beloved festival. The students presented beautiful dance performances.</a:t>
            </a:r>
            <a:endParaRPr b="1" i="0" sz="16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Architects Daughter"/>
                <a:ea typeface="Architects Daughter"/>
                <a:cs typeface="Architects Daughter"/>
                <a:sym typeface="Architects Daughter"/>
              </a:rPr>
              <a:t>On this Ganesh Chaturthi, may Lord Ganesha clear the obstacles and pave the way for us to move forward in life.</a:t>
            </a:r>
            <a:endParaRPr b="1" i="0" sz="1600" u="none" cap="none" strike="noStrike">
              <a:solidFill>
                <a:srgbClr val="0B5394"/>
              </a:solidFill>
              <a:latin typeface="Architects Daughter"/>
              <a:ea typeface="Architects Daughter"/>
              <a:cs typeface="Architects Daughter"/>
              <a:sym typeface="Architects Daughter"/>
            </a:endParaRPr>
          </a:p>
        </p:txBody>
      </p:sp>
      <p:pic>
        <p:nvPicPr>
          <p:cNvPr id="1907" name="Google Shape;1907;p6"/>
          <p:cNvPicPr preferRelativeResize="0"/>
          <p:nvPr/>
        </p:nvPicPr>
        <p:blipFill rotWithShape="1">
          <a:blip r:embed="rId3">
            <a:alphaModFix/>
          </a:blip>
          <a:srcRect b="0" l="0" r="0" t="0"/>
          <a:stretch/>
        </p:blipFill>
        <p:spPr>
          <a:xfrm>
            <a:off x="3368850" y="826925"/>
            <a:ext cx="5479299" cy="41972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1" name="Shape 1911"/>
        <p:cNvGrpSpPr/>
        <p:nvPr/>
      </p:nvGrpSpPr>
      <p:grpSpPr>
        <a:xfrm>
          <a:off x="0" y="0"/>
          <a:ext cx="0" cy="0"/>
          <a:chOff x="0" y="0"/>
          <a:chExt cx="0" cy="0"/>
        </a:xfrm>
      </p:grpSpPr>
      <p:sp>
        <p:nvSpPr>
          <p:cNvPr id="1912" name="Google Shape;1912;p7"/>
          <p:cNvSpPr txBox="1"/>
          <p:nvPr/>
        </p:nvSpPr>
        <p:spPr>
          <a:xfrm>
            <a:off x="712800" y="175650"/>
            <a:ext cx="7717500" cy="572700"/>
          </a:xfrm>
          <a:prstGeom prst="rect">
            <a:avLst/>
          </a:prstGeom>
          <a:solidFill>
            <a:srgbClr val="BF9000"/>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0" lang="en" sz="3000" u="sng" cap="none" strike="noStrike">
                <a:solidFill>
                  <a:srgbClr val="CC0000"/>
                </a:solidFill>
                <a:latin typeface="Aref Ruqaa"/>
                <a:ea typeface="Aref Ruqaa"/>
                <a:cs typeface="Aref Ruqaa"/>
                <a:sym typeface="Aref Ruqaa"/>
              </a:rPr>
              <a:t>Mike Gladiators on Transport</a:t>
            </a:r>
            <a:endParaRPr b="1" i="0" sz="3000" u="sng" cap="none" strike="noStrike">
              <a:solidFill>
                <a:srgbClr val="CC0000"/>
              </a:solidFill>
              <a:latin typeface="Aref Ruqaa"/>
              <a:ea typeface="Aref Ruqaa"/>
              <a:cs typeface="Aref Ruqaa"/>
              <a:sym typeface="Aref Ruqaa"/>
            </a:endParaRPr>
          </a:p>
        </p:txBody>
      </p:sp>
      <p:sp>
        <p:nvSpPr>
          <p:cNvPr id="1913" name="Google Shape;1913;p7"/>
          <p:cNvSpPr txBox="1"/>
          <p:nvPr/>
        </p:nvSpPr>
        <p:spPr>
          <a:xfrm>
            <a:off x="712800" y="1157800"/>
            <a:ext cx="2634600" cy="3200846"/>
          </a:xfrm>
          <a:prstGeom prst="rect">
            <a:avLst/>
          </a:prstGeom>
          <a:solidFill>
            <a:srgbClr val="00FF0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Exploring wheels, water, and wings with our powerpuff kiddos. To generate awareness of different modes of transport, a Mike Gladiator activity on Transport was conducted. The expressive toddlers of Springboard Class delivered their presentations beautifully through creative props. They learnt “Start Early, Drive Slowly, Reach Early”</a:t>
            </a:r>
            <a:endParaRPr b="1" i="0" sz="1400" u="none" cap="none" strike="noStrike">
              <a:solidFill>
                <a:srgbClr val="0B5394"/>
              </a:solidFill>
              <a:latin typeface="Architects Daughter"/>
              <a:ea typeface="Architects Daughter"/>
              <a:cs typeface="Architects Daughter"/>
              <a:sym typeface="Architects Daughter"/>
            </a:endParaRPr>
          </a:p>
        </p:txBody>
      </p:sp>
      <p:pic>
        <p:nvPicPr>
          <p:cNvPr id="1914" name="Google Shape;1914;p7"/>
          <p:cNvPicPr preferRelativeResize="0"/>
          <p:nvPr/>
        </p:nvPicPr>
        <p:blipFill rotWithShape="1">
          <a:blip r:embed="rId3">
            <a:alphaModFix/>
          </a:blip>
          <a:srcRect b="0" l="0" r="0" t="0"/>
          <a:stretch/>
        </p:blipFill>
        <p:spPr>
          <a:xfrm>
            <a:off x="3308675" y="843475"/>
            <a:ext cx="5522925" cy="409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8" name="Shape 1918"/>
        <p:cNvGrpSpPr/>
        <p:nvPr/>
      </p:nvGrpSpPr>
      <p:grpSpPr>
        <a:xfrm>
          <a:off x="0" y="0"/>
          <a:ext cx="0" cy="0"/>
          <a:chOff x="0" y="0"/>
          <a:chExt cx="0" cy="0"/>
        </a:xfrm>
      </p:grpSpPr>
      <p:sp>
        <p:nvSpPr>
          <p:cNvPr id="1919" name="Google Shape;1919;p8"/>
          <p:cNvSpPr txBox="1"/>
          <p:nvPr>
            <p:ph type="title"/>
          </p:nvPr>
        </p:nvSpPr>
        <p:spPr>
          <a:xfrm>
            <a:off x="713225" y="539000"/>
            <a:ext cx="7717500" cy="444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300"/>
              <a:buNone/>
            </a:pPr>
            <a:r>
              <a:rPr b="1" i="1" lang="en" sz="3000">
                <a:solidFill>
                  <a:srgbClr val="783F04"/>
                </a:solidFill>
                <a:latin typeface="Aref Ruqaa"/>
                <a:ea typeface="Aref Ruqaa"/>
                <a:cs typeface="Aref Ruqaa"/>
                <a:sym typeface="Aref Ruqaa"/>
              </a:rPr>
              <a:t>                        </a:t>
            </a:r>
            <a:endParaRPr b="1" sz="3000" u="sng">
              <a:solidFill>
                <a:srgbClr val="CC0000"/>
              </a:solidFill>
              <a:latin typeface="Aref Ruqaa"/>
              <a:ea typeface="Aref Ruqaa"/>
              <a:cs typeface="Aref Ruqaa"/>
              <a:sym typeface="Aref Ruqaa"/>
            </a:endParaRPr>
          </a:p>
        </p:txBody>
      </p:sp>
      <p:sp>
        <p:nvSpPr>
          <p:cNvPr id="1920" name="Google Shape;1920;p8"/>
          <p:cNvSpPr txBox="1"/>
          <p:nvPr/>
        </p:nvSpPr>
        <p:spPr>
          <a:xfrm>
            <a:off x="873675" y="199625"/>
            <a:ext cx="7717500" cy="572700"/>
          </a:xfrm>
          <a:prstGeom prst="rect">
            <a:avLst/>
          </a:prstGeom>
          <a:solidFill>
            <a:srgbClr val="BF9000"/>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0" lang="en" sz="3000" u="sng" cap="none" strike="noStrike">
                <a:solidFill>
                  <a:srgbClr val="CC0000"/>
                </a:solidFill>
                <a:latin typeface="Aref Ruqaa"/>
                <a:ea typeface="Aref Ruqaa"/>
                <a:cs typeface="Aref Ruqaa"/>
                <a:sym typeface="Aref Ruqaa"/>
              </a:rPr>
              <a:t>Dusshera Celebration</a:t>
            </a:r>
            <a:endParaRPr b="1" i="0" sz="3000" u="sng" cap="none" strike="noStrike">
              <a:solidFill>
                <a:srgbClr val="CC0000"/>
              </a:solidFill>
              <a:latin typeface="Aref Ruqaa"/>
              <a:ea typeface="Aref Ruqaa"/>
              <a:cs typeface="Aref Ruqaa"/>
              <a:sym typeface="Aref Ruqaa"/>
            </a:endParaRPr>
          </a:p>
        </p:txBody>
      </p:sp>
      <p:sp>
        <p:nvSpPr>
          <p:cNvPr id="1921" name="Google Shape;1921;p8"/>
          <p:cNvSpPr txBox="1"/>
          <p:nvPr/>
        </p:nvSpPr>
        <p:spPr>
          <a:xfrm>
            <a:off x="873675" y="1023500"/>
            <a:ext cx="3006900" cy="3662511"/>
          </a:xfrm>
          <a:prstGeom prst="rect">
            <a:avLst/>
          </a:prstGeom>
          <a:solidFill>
            <a:srgbClr val="FFFF00"/>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1" lang="en" sz="1800" u="none" cap="none" strike="noStrike">
                <a:solidFill>
                  <a:srgbClr val="0B5394"/>
                </a:solidFill>
                <a:latin typeface="Architects Daughter"/>
                <a:ea typeface="Architects Daughter"/>
                <a:cs typeface="Architects Daughter"/>
                <a:sym typeface="Architects Daughter"/>
              </a:rPr>
              <a:t>L</a:t>
            </a:r>
            <a:r>
              <a:rPr b="1" i="1" lang="en" sz="1600" u="none" cap="none" strike="noStrike">
                <a:solidFill>
                  <a:srgbClr val="0B5394"/>
                </a:solidFill>
                <a:latin typeface="Architects Daughter"/>
                <a:ea typeface="Architects Daughter"/>
                <a:cs typeface="Architects Daughter"/>
                <a:sym typeface="Architects Daughter"/>
              </a:rPr>
              <a:t>ighting up the festive spirit, a special assembly on Dussehra was conducted by Springboard Class on 20 October, 2023.</a:t>
            </a:r>
            <a:endParaRPr/>
          </a:p>
          <a:p>
            <a:pPr indent="0" lvl="0" marL="0" marR="0" rtl="0" algn="ctr">
              <a:lnSpc>
                <a:spcPct val="100000"/>
              </a:lnSpc>
              <a:spcBef>
                <a:spcPts val="0"/>
              </a:spcBef>
              <a:spcAft>
                <a:spcPts val="0"/>
              </a:spcAft>
              <a:buClr>
                <a:srgbClr val="000000"/>
              </a:buClr>
              <a:buSzPts val="1600"/>
              <a:buFont typeface="Arial"/>
              <a:buNone/>
            </a:pPr>
            <a:r>
              <a:rPr b="1" i="1" lang="en" sz="1600" u="none" cap="none" strike="noStrike">
                <a:solidFill>
                  <a:srgbClr val="0B5394"/>
                </a:solidFill>
                <a:latin typeface="Architects Daughter"/>
                <a:ea typeface="Architects Daughter"/>
                <a:cs typeface="Architects Daughter"/>
                <a:sym typeface="Architects Daughter"/>
              </a:rPr>
              <a:t>The young Laurelites celebrated the victory of good over evil through creative enactment of scenes from The Ramayana, recitals and dance performances. Their innocent presentations won several hearts.</a:t>
            </a:r>
            <a:endParaRPr b="1" i="1" sz="1600" u="none" cap="none" strike="noStrike">
              <a:solidFill>
                <a:srgbClr val="0B5394"/>
              </a:solidFill>
              <a:latin typeface="Architects Daughter"/>
              <a:ea typeface="Architects Daughter"/>
              <a:cs typeface="Architects Daughter"/>
              <a:sym typeface="Architects Daughter"/>
            </a:endParaRPr>
          </a:p>
        </p:txBody>
      </p:sp>
      <p:pic>
        <p:nvPicPr>
          <p:cNvPr id="1922" name="Google Shape;1922;p8"/>
          <p:cNvPicPr preferRelativeResize="0"/>
          <p:nvPr/>
        </p:nvPicPr>
        <p:blipFill rotWithShape="1">
          <a:blip r:embed="rId3">
            <a:alphaModFix/>
          </a:blip>
          <a:srcRect b="0" l="0" r="0" t="0"/>
          <a:stretch/>
        </p:blipFill>
        <p:spPr>
          <a:xfrm>
            <a:off x="3969250" y="1028962"/>
            <a:ext cx="4845824" cy="39326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pic>
        <p:nvPicPr>
          <p:cNvPr id="1927" name="Google Shape;1927;p9"/>
          <p:cNvPicPr preferRelativeResize="0"/>
          <p:nvPr/>
        </p:nvPicPr>
        <p:blipFill rotWithShape="1">
          <a:blip r:embed="rId3">
            <a:alphaModFix/>
          </a:blip>
          <a:srcRect b="0" l="0" r="0" t="0"/>
          <a:stretch/>
        </p:blipFill>
        <p:spPr>
          <a:xfrm>
            <a:off x="4317700" y="957768"/>
            <a:ext cx="4384925" cy="3935226"/>
          </a:xfrm>
          <a:prstGeom prst="rect">
            <a:avLst/>
          </a:prstGeom>
          <a:noFill/>
          <a:ln>
            <a:noFill/>
          </a:ln>
        </p:spPr>
      </p:pic>
      <p:sp>
        <p:nvSpPr>
          <p:cNvPr id="1928" name="Google Shape;1928;p9"/>
          <p:cNvSpPr txBox="1"/>
          <p:nvPr/>
        </p:nvSpPr>
        <p:spPr>
          <a:xfrm>
            <a:off x="888750" y="154525"/>
            <a:ext cx="7717500" cy="572700"/>
          </a:xfrm>
          <a:prstGeom prst="rect">
            <a:avLst/>
          </a:prstGeom>
          <a:solidFill>
            <a:srgbClr val="00FFFF"/>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0" lang="en" sz="3000" u="sng" cap="none" strike="noStrike">
                <a:solidFill>
                  <a:srgbClr val="CC0000"/>
                </a:solidFill>
                <a:latin typeface="Aref Ruqaa"/>
                <a:ea typeface="Aref Ruqaa"/>
                <a:cs typeface="Aref Ruqaa"/>
                <a:sym typeface="Aref Ruqaa"/>
              </a:rPr>
              <a:t>Teacher’s Day Celebration</a:t>
            </a:r>
            <a:endParaRPr b="1" i="0" sz="3000" u="sng" cap="none" strike="noStrike">
              <a:solidFill>
                <a:srgbClr val="CC0000"/>
              </a:solidFill>
              <a:latin typeface="Aref Ruqaa"/>
              <a:ea typeface="Aref Ruqaa"/>
              <a:cs typeface="Aref Ruqaa"/>
              <a:sym typeface="Aref Ruqaa"/>
            </a:endParaRPr>
          </a:p>
        </p:txBody>
      </p:sp>
      <p:sp>
        <p:nvSpPr>
          <p:cNvPr id="1929" name="Google Shape;1929;p9"/>
          <p:cNvSpPr txBox="1"/>
          <p:nvPr/>
        </p:nvSpPr>
        <p:spPr>
          <a:xfrm>
            <a:off x="861100" y="999525"/>
            <a:ext cx="3456600" cy="3570178"/>
          </a:xfrm>
          <a:prstGeom prst="rect">
            <a:avLst/>
          </a:prstGeom>
          <a:solidFill>
            <a:srgbClr val="00FFFF"/>
          </a:solidFill>
          <a:ln cap="flat" cmpd="sng" w="9525">
            <a:solidFill>
              <a:srgbClr val="94303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0B5394"/>
                </a:solidFill>
                <a:latin typeface="Architects Daughter"/>
                <a:ea typeface="Architects Daughter"/>
                <a:cs typeface="Architects Daughter"/>
                <a:sym typeface="Architects Daughter"/>
              </a:rPr>
              <a:t>Laurel High Montessori celebrated Teachers’ day with great gusto and gaiety on 5 September 2023. Students performed a scintillating cultural show to denote their love, respect, and acknowledgement of the hard work put in by the teachers towards their growth and development.</a:t>
            </a:r>
            <a:endParaRPr b="1" i="0" sz="20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3" name="Shape 1933"/>
        <p:cNvGrpSpPr/>
        <p:nvPr/>
      </p:nvGrpSpPr>
      <p:grpSpPr>
        <a:xfrm>
          <a:off x="0" y="0"/>
          <a:ext cx="0" cy="0"/>
          <a:chOff x="0" y="0"/>
          <a:chExt cx="0" cy="0"/>
        </a:xfrm>
      </p:grpSpPr>
      <p:sp>
        <p:nvSpPr>
          <p:cNvPr id="1934" name="Google Shape;1934;p10"/>
          <p:cNvSpPr txBox="1"/>
          <p:nvPr/>
        </p:nvSpPr>
        <p:spPr>
          <a:xfrm>
            <a:off x="828575" y="229725"/>
            <a:ext cx="7717500" cy="572700"/>
          </a:xfrm>
          <a:prstGeom prst="rect">
            <a:avLst/>
          </a:prstGeom>
          <a:solidFill>
            <a:srgbClr val="4A86E8"/>
          </a:solid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1" lang="en" sz="3000" u="none" cap="none" strike="noStrike">
                <a:solidFill>
                  <a:srgbClr val="783F04"/>
                </a:solidFill>
                <a:latin typeface="Aref Ruqaa"/>
                <a:ea typeface="Aref Ruqaa"/>
                <a:cs typeface="Aref Ruqaa"/>
                <a:sym typeface="Aref Ruqaa"/>
              </a:rPr>
              <a:t>       </a:t>
            </a:r>
            <a:r>
              <a:rPr b="1" i="0" lang="en" sz="3000" u="sng" cap="none" strike="noStrike">
                <a:solidFill>
                  <a:srgbClr val="CC0000"/>
                </a:solidFill>
                <a:latin typeface="Aref Ruqaa"/>
                <a:ea typeface="Aref Ruqaa"/>
                <a:cs typeface="Aref Ruqaa"/>
                <a:sym typeface="Aref Ruqaa"/>
              </a:rPr>
              <a:t>Janmashtami Celebration</a:t>
            </a:r>
            <a:endParaRPr b="1" i="0" sz="3000" u="sng" cap="none" strike="noStrike">
              <a:solidFill>
                <a:srgbClr val="CC0000"/>
              </a:solidFill>
              <a:latin typeface="Aref Ruqaa"/>
              <a:ea typeface="Aref Ruqaa"/>
              <a:cs typeface="Aref Ruqaa"/>
              <a:sym typeface="Aref Ruqaa"/>
            </a:endParaRPr>
          </a:p>
        </p:txBody>
      </p:sp>
      <p:sp>
        <p:nvSpPr>
          <p:cNvPr id="1935" name="Google Shape;1935;p10"/>
          <p:cNvSpPr txBox="1"/>
          <p:nvPr/>
        </p:nvSpPr>
        <p:spPr>
          <a:xfrm>
            <a:off x="728250" y="1037125"/>
            <a:ext cx="2113500" cy="3785621"/>
          </a:xfrm>
          <a:prstGeom prst="rect">
            <a:avLst/>
          </a:prstGeom>
          <a:solidFill>
            <a:srgbClr val="FFFF00"/>
          </a:solidFill>
          <a:ln cap="flat" cmpd="sng" w="9525">
            <a:solidFill>
              <a:srgbClr val="EA7806"/>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Janmashtami is also known as Krishnashtami, a day of great significance all over the world.To cherish the beauty of this festival, a special assembly was organised at Laurel High Montessori by Blueprint babies.</a:t>
            </a:r>
            <a:endParaRPr b="0" i="0" sz="1800" u="none" cap="none" strike="noStrike">
              <a:solidFill>
                <a:srgbClr val="000000"/>
              </a:solidFill>
              <a:latin typeface="Arial"/>
              <a:ea typeface="Arial"/>
              <a:cs typeface="Arial"/>
              <a:sym typeface="Arial"/>
            </a:endParaRPr>
          </a:p>
        </p:txBody>
      </p:sp>
      <p:pic>
        <p:nvPicPr>
          <p:cNvPr id="1936" name="Google Shape;1936;p10"/>
          <p:cNvPicPr preferRelativeResize="0"/>
          <p:nvPr/>
        </p:nvPicPr>
        <p:blipFill rotWithShape="1">
          <a:blip r:embed="rId3">
            <a:alphaModFix/>
          </a:blip>
          <a:srcRect b="4189" l="3288" r="3288" t="4344"/>
          <a:stretch/>
        </p:blipFill>
        <p:spPr>
          <a:xfrm>
            <a:off x="2917675" y="947475"/>
            <a:ext cx="6030824" cy="39289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0" name="Shape 1940"/>
        <p:cNvGrpSpPr/>
        <p:nvPr/>
      </p:nvGrpSpPr>
      <p:grpSpPr>
        <a:xfrm>
          <a:off x="0" y="0"/>
          <a:ext cx="0" cy="0"/>
          <a:chOff x="0" y="0"/>
          <a:chExt cx="0" cy="0"/>
        </a:xfrm>
      </p:grpSpPr>
      <p:pic>
        <p:nvPicPr>
          <p:cNvPr id="1941" name="Google Shape;1941;p11"/>
          <p:cNvPicPr preferRelativeResize="0"/>
          <p:nvPr/>
        </p:nvPicPr>
        <p:blipFill rotWithShape="1">
          <a:blip r:embed="rId3">
            <a:alphaModFix/>
          </a:blip>
          <a:srcRect b="0" l="0" r="0" t="0"/>
          <a:stretch/>
        </p:blipFill>
        <p:spPr>
          <a:xfrm rot="-5400000">
            <a:off x="686547" y="1048024"/>
            <a:ext cx="1562460" cy="2590705"/>
          </a:xfrm>
          <a:prstGeom prst="rect">
            <a:avLst/>
          </a:prstGeom>
          <a:noFill/>
          <a:ln>
            <a:noFill/>
          </a:ln>
        </p:spPr>
      </p:pic>
      <p:grpSp>
        <p:nvGrpSpPr>
          <p:cNvPr id="1942" name="Google Shape;1942;p11"/>
          <p:cNvGrpSpPr/>
          <p:nvPr/>
        </p:nvGrpSpPr>
        <p:grpSpPr>
          <a:xfrm rot="-1102450">
            <a:off x="329064" y="298946"/>
            <a:ext cx="1236701" cy="1193860"/>
            <a:chOff x="776963" y="2512225"/>
            <a:chExt cx="1659575" cy="1745488"/>
          </a:xfrm>
        </p:grpSpPr>
        <p:sp>
          <p:nvSpPr>
            <p:cNvPr id="1943" name="Google Shape;1943;p11"/>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4" name="Google Shape;1944;p11"/>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45" name="Google Shape;1945;p11"/>
            <p:cNvGrpSpPr/>
            <p:nvPr/>
          </p:nvGrpSpPr>
          <p:grpSpPr>
            <a:xfrm>
              <a:off x="777214" y="2512225"/>
              <a:ext cx="1609575" cy="433175"/>
              <a:chOff x="777214" y="2512225"/>
              <a:chExt cx="1609575" cy="433175"/>
            </a:xfrm>
          </p:grpSpPr>
          <p:sp>
            <p:nvSpPr>
              <p:cNvPr id="1946" name="Google Shape;1946;p11"/>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7" name="Google Shape;1947;p11"/>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11"/>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9" name="Google Shape;1949;p11"/>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0" name="Google Shape;1950;p11"/>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1" name="Google Shape;1951;p11"/>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2" name="Google Shape;1952;p11"/>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3" name="Google Shape;1953;p11"/>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4" name="Google Shape;1954;p11"/>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5" name="Google Shape;1955;p11"/>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6" name="Google Shape;1956;p11"/>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7" name="Google Shape;1957;p11"/>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958" name="Google Shape;1958;p11"/>
          <p:cNvSpPr txBox="1"/>
          <p:nvPr/>
        </p:nvSpPr>
        <p:spPr>
          <a:xfrm rot="-1183998">
            <a:off x="365272" y="703946"/>
            <a:ext cx="1163954"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E69138"/>
                </a:solidFill>
                <a:latin typeface="Nunito ExtraBold"/>
                <a:ea typeface="Nunito ExtraBold"/>
                <a:cs typeface="Nunito ExtraBold"/>
                <a:sym typeface="Nunito ExtraBold"/>
              </a:rPr>
              <a:t>Class I</a:t>
            </a:r>
            <a:endParaRPr b="0" i="0" sz="2400" u="none" cap="none" strike="noStrike">
              <a:solidFill>
                <a:srgbClr val="E69138"/>
              </a:solidFill>
              <a:latin typeface="Nunito ExtraBold"/>
              <a:ea typeface="Nunito ExtraBold"/>
              <a:cs typeface="Nunito ExtraBold"/>
              <a:sym typeface="Nunito ExtraBold"/>
            </a:endParaRPr>
          </a:p>
        </p:txBody>
      </p:sp>
      <p:grpSp>
        <p:nvGrpSpPr>
          <p:cNvPr id="1959" name="Google Shape;1959;p11"/>
          <p:cNvGrpSpPr/>
          <p:nvPr/>
        </p:nvGrpSpPr>
        <p:grpSpPr>
          <a:xfrm rot="1304058">
            <a:off x="1493503" y="559169"/>
            <a:ext cx="329699" cy="673416"/>
            <a:chOff x="6914636" y="2627673"/>
            <a:chExt cx="1485264" cy="1890998"/>
          </a:xfrm>
        </p:grpSpPr>
        <p:sp>
          <p:nvSpPr>
            <p:cNvPr id="1960" name="Google Shape;1960;p11"/>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1" name="Google Shape;1961;p11"/>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2" name="Google Shape;1962;p11"/>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3" name="Google Shape;1963;p11"/>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11"/>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11"/>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6" name="Google Shape;1966;p11"/>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7" name="Google Shape;1967;p11"/>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11"/>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9" name="Google Shape;1969;p11"/>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70" name="Google Shape;1970;p11"/>
          <p:cNvSpPr txBox="1"/>
          <p:nvPr/>
        </p:nvSpPr>
        <p:spPr>
          <a:xfrm>
            <a:off x="6025250" y="1481825"/>
            <a:ext cx="3036900" cy="319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50"/>
              <a:buFont typeface="Arial"/>
              <a:buNone/>
            </a:pPr>
            <a:r>
              <a:rPr b="1" i="0" lang="en" sz="1550" u="none" cap="none" strike="noStrike">
                <a:solidFill>
                  <a:srgbClr val="0B5394"/>
                </a:solidFill>
                <a:latin typeface="Architects Daughter"/>
                <a:ea typeface="Architects Daughter"/>
                <a:cs typeface="Architects Daughter"/>
                <a:sym typeface="Architects Daughter"/>
              </a:rPr>
              <a:t>Students of class 1 presented a beautiful assembly on this auspicious occasion. Dressed  in traditional attires, the students overwhelmed everyone with their mature performances. The highlight of the assembly- cent percent participation of the students made everyone proud. May Bal Gopal always keep showing us the righteous path.</a:t>
            </a:r>
            <a:endParaRPr b="1" i="0" sz="1800" u="none" cap="none" strike="noStrike">
              <a:solidFill>
                <a:srgbClr val="0B5394"/>
              </a:solidFill>
              <a:latin typeface="Architects Daughter"/>
              <a:ea typeface="Architects Daughter"/>
              <a:cs typeface="Architects Daughter"/>
              <a:sym typeface="Architects Daughter"/>
            </a:endParaRPr>
          </a:p>
        </p:txBody>
      </p:sp>
      <p:sp>
        <p:nvSpPr>
          <p:cNvPr id="1971" name="Google Shape;1971;p11"/>
          <p:cNvSpPr txBox="1"/>
          <p:nvPr/>
        </p:nvSpPr>
        <p:spPr>
          <a:xfrm>
            <a:off x="2388049" y="398325"/>
            <a:ext cx="6460675"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980000"/>
                </a:solidFill>
                <a:latin typeface="Arial"/>
                <a:ea typeface="Arial"/>
                <a:cs typeface="Arial"/>
                <a:sym typeface="Arial"/>
              </a:rPr>
              <a:t>JANMASHTAMI CELEBRATION</a:t>
            </a:r>
            <a:endParaRPr b="1" i="0" sz="3100" u="none" cap="none" strike="noStrike">
              <a:solidFill>
                <a:srgbClr val="980000"/>
              </a:solidFill>
              <a:latin typeface="Arial"/>
              <a:ea typeface="Arial"/>
              <a:cs typeface="Arial"/>
              <a:sym typeface="Arial"/>
            </a:endParaRPr>
          </a:p>
        </p:txBody>
      </p:sp>
      <p:pic>
        <p:nvPicPr>
          <p:cNvPr id="1972" name="Google Shape;1972;p11"/>
          <p:cNvPicPr preferRelativeResize="0"/>
          <p:nvPr/>
        </p:nvPicPr>
        <p:blipFill rotWithShape="1">
          <a:blip r:embed="rId4">
            <a:alphaModFix/>
          </a:blip>
          <a:srcRect b="0" l="0" r="0" t="0"/>
          <a:stretch/>
        </p:blipFill>
        <p:spPr>
          <a:xfrm>
            <a:off x="4404825" y="1837850"/>
            <a:ext cx="1485900" cy="2648901"/>
          </a:xfrm>
          <a:prstGeom prst="rect">
            <a:avLst/>
          </a:prstGeom>
          <a:noFill/>
          <a:ln>
            <a:noFill/>
          </a:ln>
        </p:spPr>
      </p:pic>
      <p:pic>
        <p:nvPicPr>
          <p:cNvPr id="1973" name="Google Shape;1973;p11"/>
          <p:cNvPicPr preferRelativeResize="0"/>
          <p:nvPr/>
        </p:nvPicPr>
        <p:blipFill rotWithShape="1">
          <a:blip r:embed="rId5">
            <a:alphaModFix/>
          </a:blip>
          <a:srcRect b="0" l="0" r="0" t="0"/>
          <a:stretch/>
        </p:blipFill>
        <p:spPr>
          <a:xfrm>
            <a:off x="2538650" y="1552099"/>
            <a:ext cx="1936511" cy="2261499"/>
          </a:xfrm>
          <a:prstGeom prst="rect">
            <a:avLst/>
          </a:prstGeom>
          <a:noFill/>
          <a:ln>
            <a:noFill/>
          </a:ln>
        </p:spPr>
      </p:pic>
      <p:pic>
        <p:nvPicPr>
          <p:cNvPr id="1974" name="Google Shape;1974;p11"/>
          <p:cNvPicPr preferRelativeResize="0"/>
          <p:nvPr/>
        </p:nvPicPr>
        <p:blipFill rotWithShape="1">
          <a:blip r:embed="rId6">
            <a:alphaModFix/>
          </a:blip>
          <a:srcRect b="0" l="0" r="0" t="0"/>
          <a:stretch/>
        </p:blipFill>
        <p:spPr>
          <a:xfrm>
            <a:off x="161511" y="3137550"/>
            <a:ext cx="2296874" cy="1941675"/>
          </a:xfrm>
          <a:prstGeom prst="rect">
            <a:avLst/>
          </a:prstGeom>
          <a:noFill/>
          <a:ln>
            <a:noFill/>
          </a:ln>
        </p:spPr>
      </p:pic>
      <p:pic>
        <p:nvPicPr>
          <p:cNvPr id="1975" name="Google Shape;1975;p11"/>
          <p:cNvPicPr preferRelativeResize="0"/>
          <p:nvPr/>
        </p:nvPicPr>
        <p:blipFill rotWithShape="1">
          <a:blip r:embed="rId7">
            <a:alphaModFix/>
          </a:blip>
          <a:srcRect b="0" l="0" r="0" t="0"/>
          <a:stretch/>
        </p:blipFill>
        <p:spPr>
          <a:xfrm>
            <a:off x="2388049" y="3137550"/>
            <a:ext cx="2123661" cy="192893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grpSp>
        <p:nvGrpSpPr>
          <p:cNvPr id="1980" name="Google Shape;1980;p12"/>
          <p:cNvGrpSpPr/>
          <p:nvPr/>
        </p:nvGrpSpPr>
        <p:grpSpPr>
          <a:xfrm rot="-1102450">
            <a:off x="329064" y="298946"/>
            <a:ext cx="1236701" cy="1193860"/>
            <a:chOff x="776963" y="2512225"/>
            <a:chExt cx="1659575" cy="1745488"/>
          </a:xfrm>
        </p:grpSpPr>
        <p:sp>
          <p:nvSpPr>
            <p:cNvPr id="1981" name="Google Shape;1981;p12"/>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2" name="Google Shape;1982;p12"/>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83" name="Google Shape;1983;p12"/>
            <p:cNvGrpSpPr/>
            <p:nvPr/>
          </p:nvGrpSpPr>
          <p:grpSpPr>
            <a:xfrm>
              <a:off x="777214" y="2512225"/>
              <a:ext cx="1609575" cy="433175"/>
              <a:chOff x="777214" y="2512225"/>
              <a:chExt cx="1609575" cy="433175"/>
            </a:xfrm>
          </p:grpSpPr>
          <p:sp>
            <p:nvSpPr>
              <p:cNvPr id="1984" name="Google Shape;1984;p12"/>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5" name="Google Shape;1985;p12"/>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6" name="Google Shape;1986;p12"/>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7" name="Google Shape;1987;p12"/>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12"/>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12"/>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12"/>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1" name="Google Shape;1991;p12"/>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2" name="Google Shape;1992;p12"/>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3" name="Google Shape;1993;p12"/>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12"/>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5" name="Google Shape;1995;p12"/>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996" name="Google Shape;1996;p12"/>
          <p:cNvSpPr txBox="1"/>
          <p:nvPr/>
        </p:nvSpPr>
        <p:spPr>
          <a:xfrm rot="-1184209">
            <a:off x="359344" y="6698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II</a:t>
            </a:r>
            <a:endParaRPr b="0" i="0" sz="2400" u="none" cap="none" strike="noStrike">
              <a:solidFill>
                <a:srgbClr val="DD7E6B"/>
              </a:solidFill>
              <a:latin typeface="Nunito ExtraBold"/>
              <a:ea typeface="Nunito ExtraBold"/>
              <a:cs typeface="Nunito ExtraBold"/>
              <a:sym typeface="Nunito ExtraBold"/>
            </a:endParaRPr>
          </a:p>
        </p:txBody>
      </p:sp>
      <p:grpSp>
        <p:nvGrpSpPr>
          <p:cNvPr id="1997" name="Google Shape;1997;p12"/>
          <p:cNvGrpSpPr/>
          <p:nvPr/>
        </p:nvGrpSpPr>
        <p:grpSpPr>
          <a:xfrm rot="1304058">
            <a:off x="1493503" y="559169"/>
            <a:ext cx="329699" cy="673416"/>
            <a:chOff x="6914636" y="2627673"/>
            <a:chExt cx="1485264" cy="1890998"/>
          </a:xfrm>
        </p:grpSpPr>
        <p:sp>
          <p:nvSpPr>
            <p:cNvPr id="1998" name="Google Shape;1998;p12"/>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9" name="Google Shape;1999;p12"/>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0" name="Google Shape;2000;p12"/>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1" name="Google Shape;2001;p12"/>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12"/>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12"/>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4" name="Google Shape;2004;p12"/>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5" name="Google Shape;2005;p12"/>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6" name="Google Shape;2006;p12"/>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7" name="Google Shape;2007;p12"/>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008" name="Google Shape;2008;p12"/>
          <p:cNvPicPr preferRelativeResize="0"/>
          <p:nvPr/>
        </p:nvPicPr>
        <p:blipFill rotWithShape="1">
          <a:blip r:embed="rId3">
            <a:alphaModFix/>
          </a:blip>
          <a:srcRect b="0" l="0" r="0" t="0"/>
          <a:stretch/>
        </p:blipFill>
        <p:spPr>
          <a:xfrm>
            <a:off x="7612000" y="911150"/>
            <a:ext cx="1323450" cy="1735949"/>
          </a:xfrm>
          <a:prstGeom prst="rect">
            <a:avLst/>
          </a:prstGeom>
          <a:noFill/>
          <a:ln>
            <a:noFill/>
          </a:ln>
        </p:spPr>
      </p:pic>
      <p:pic>
        <p:nvPicPr>
          <p:cNvPr id="2009" name="Google Shape;2009;p12"/>
          <p:cNvPicPr preferRelativeResize="0"/>
          <p:nvPr/>
        </p:nvPicPr>
        <p:blipFill rotWithShape="1">
          <a:blip r:embed="rId4">
            <a:alphaModFix/>
          </a:blip>
          <a:srcRect b="0" l="3204" r="17285" t="0"/>
          <a:stretch/>
        </p:blipFill>
        <p:spPr>
          <a:xfrm>
            <a:off x="6129050" y="877850"/>
            <a:ext cx="1213125" cy="1764649"/>
          </a:xfrm>
          <a:prstGeom prst="rect">
            <a:avLst/>
          </a:prstGeom>
          <a:noFill/>
          <a:ln>
            <a:noFill/>
          </a:ln>
        </p:spPr>
      </p:pic>
      <p:pic>
        <p:nvPicPr>
          <p:cNvPr id="2010" name="Google Shape;2010;p12"/>
          <p:cNvPicPr preferRelativeResize="0"/>
          <p:nvPr/>
        </p:nvPicPr>
        <p:blipFill rotWithShape="1">
          <a:blip r:embed="rId5">
            <a:alphaModFix/>
          </a:blip>
          <a:srcRect b="0" l="0" r="0" t="0"/>
          <a:stretch/>
        </p:blipFill>
        <p:spPr>
          <a:xfrm>
            <a:off x="4557550" y="837000"/>
            <a:ext cx="1323450" cy="1810051"/>
          </a:xfrm>
          <a:prstGeom prst="rect">
            <a:avLst/>
          </a:prstGeom>
          <a:noFill/>
          <a:ln>
            <a:noFill/>
          </a:ln>
        </p:spPr>
      </p:pic>
      <p:pic>
        <p:nvPicPr>
          <p:cNvPr id="2011" name="Google Shape;2011;p12"/>
          <p:cNvPicPr preferRelativeResize="0"/>
          <p:nvPr/>
        </p:nvPicPr>
        <p:blipFill rotWithShape="1">
          <a:blip r:embed="rId6">
            <a:alphaModFix/>
          </a:blip>
          <a:srcRect b="0" l="0" r="0" t="0"/>
          <a:stretch/>
        </p:blipFill>
        <p:spPr>
          <a:xfrm>
            <a:off x="2970826" y="836995"/>
            <a:ext cx="1301925" cy="1735892"/>
          </a:xfrm>
          <a:prstGeom prst="rect">
            <a:avLst/>
          </a:prstGeom>
          <a:noFill/>
          <a:ln>
            <a:noFill/>
          </a:ln>
        </p:spPr>
      </p:pic>
      <p:pic>
        <p:nvPicPr>
          <p:cNvPr id="2012" name="Google Shape;2012;p12"/>
          <p:cNvPicPr preferRelativeResize="0"/>
          <p:nvPr/>
        </p:nvPicPr>
        <p:blipFill rotWithShape="1">
          <a:blip r:embed="rId7">
            <a:alphaModFix/>
          </a:blip>
          <a:srcRect b="0" l="0" r="0" t="0"/>
          <a:stretch/>
        </p:blipFill>
        <p:spPr>
          <a:xfrm>
            <a:off x="7535273" y="2709050"/>
            <a:ext cx="1476900" cy="1969201"/>
          </a:xfrm>
          <a:prstGeom prst="rect">
            <a:avLst/>
          </a:prstGeom>
          <a:noFill/>
          <a:ln>
            <a:noFill/>
          </a:ln>
        </p:spPr>
      </p:pic>
      <p:pic>
        <p:nvPicPr>
          <p:cNvPr id="2013" name="Google Shape;2013;p12"/>
          <p:cNvPicPr preferRelativeResize="0"/>
          <p:nvPr/>
        </p:nvPicPr>
        <p:blipFill rotWithShape="1">
          <a:blip r:embed="rId8">
            <a:alphaModFix/>
          </a:blip>
          <a:srcRect b="0" l="0" r="0" t="0"/>
          <a:stretch/>
        </p:blipFill>
        <p:spPr>
          <a:xfrm>
            <a:off x="6011425" y="2742513"/>
            <a:ext cx="1426700" cy="1902275"/>
          </a:xfrm>
          <a:prstGeom prst="rect">
            <a:avLst/>
          </a:prstGeom>
          <a:noFill/>
          <a:ln>
            <a:noFill/>
          </a:ln>
        </p:spPr>
      </p:pic>
      <p:pic>
        <p:nvPicPr>
          <p:cNvPr id="2014" name="Google Shape;2014;p12"/>
          <p:cNvPicPr preferRelativeResize="0"/>
          <p:nvPr/>
        </p:nvPicPr>
        <p:blipFill rotWithShape="1">
          <a:blip r:embed="rId9">
            <a:alphaModFix/>
          </a:blip>
          <a:srcRect b="0" l="0" r="0" t="0"/>
          <a:stretch/>
        </p:blipFill>
        <p:spPr>
          <a:xfrm flipH="1">
            <a:off x="2844975" y="2750329"/>
            <a:ext cx="1426701" cy="1904745"/>
          </a:xfrm>
          <a:prstGeom prst="rect">
            <a:avLst/>
          </a:prstGeom>
          <a:noFill/>
          <a:ln>
            <a:noFill/>
          </a:ln>
        </p:spPr>
      </p:pic>
      <p:pic>
        <p:nvPicPr>
          <p:cNvPr id="2015" name="Google Shape;2015;p12"/>
          <p:cNvPicPr preferRelativeResize="0"/>
          <p:nvPr/>
        </p:nvPicPr>
        <p:blipFill rotWithShape="1">
          <a:blip r:embed="rId10">
            <a:alphaModFix/>
          </a:blip>
          <a:srcRect b="0" l="0" r="0" t="0"/>
          <a:stretch/>
        </p:blipFill>
        <p:spPr>
          <a:xfrm>
            <a:off x="4451725" y="2753050"/>
            <a:ext cx="1426700" cy="1904750"/>
          </a:xfrm>
          <a:prstGeom prst="rect">
            <a:avLst/>
          </a:prstGeom>
          <a:noFill/>
          <a:ln>
            <a:noFill/>
          </a:ln>
        </p:spPr>
      </p:pic>
      <p:sp>
        <p:nvSpPr>
          <p:cNvPr id="2016" name="Google Shape;2016;p12"/>
          <p:cNvSpPr txBox="1"/>
          <p:nvPr/>
        </p:nvSpPr>
        <p:spPr>
          <a:xfrm>
            <a:off x="694256" y="1262480"/>
            <a:ext cx="2250300" cy="26382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i="0" lang="en" sz="1700" u="none" cap="none" strike="noStrike">
                <a:solidFill>
                  <a:srgbClr val="0B5394"/>
                </a:solidFill>
                <a:latin typeface="Dancing Script"/>
                <a:ea typeface="Dancing Script"/>
                <a:cs typeface="Dancing Script"/>
                <a:sym typeface="Dancing Script"/>
              </a:rPr>
              <a:t> </a:t>
            </a:r>
            <a:r>
              <a:rPr b="1" i="1" lang="en" sz="1300" u="none" cap="none" strike="noStrike">
                <a:solidFill>
                  <a:srgbClr val="0B5394"/>
                </a:solidFill>
                <a:latin typeface="Architects Daughter"/>
                <a:ea typeface="Architects Daughter"/>
                <a:cs typeface="Architects Daughter"/>
                <a:sym typeface="Architects Daughter"/>
              </a:rPr>
              <a:t>A</a:t>
            </a:r>
            <a:r>
              <a:rPr b="1" i="1" lang="en" sz="1400" u="none" cap="none" strike="noStrike">
                <a:solidFill>
                  <a:srgbClr val="0B5394"/>
                </a:solidFill>
                <a:latin typeface="Architects Daughter"/>
                <a:ea typeface="Architects Daughter"/>
                <a:cs typeface="Architects Daughter"/>
                <a:sym typeface="Architects Daughter"/>
              </a:rPr>
              <a:t>n activity of ‘Dress to Impress’ was conducted  by  Class </a:t>
            </a:r>
            <a:r>
              <a:rPr b="1" i="1" lang="en" sz="1400" u="none" cap="none" strike="noStrike">
                <a:solidFill>
                  <a:srgbClr val="0B5394"/>
                </a:solidFill>
                <a:latin typeface="Arial Black"/>
                <a:ea typeface="Arial Black"/>
                <a:cs typeface="Arial Black"/>
                <a:sym typeface="Arial Black"/>
              </a:rPr>
              <a:t>II</a:t>
            </a:r>
            <a:r>
              <a:rPr b="1" i="1" lang="en" sz="1400" u="none" cap="none" strike="noStrike">
                <a:solidFill>
                  <a:srgbClr val="0B5394"/>
                </a:solidFill>
                <a:latin typeface="Architects Daughter"/>
                <a:ea typeface="Architects Daughter"/>
                <a:cs typeface="Architects Daughter"/>
                <a:sym typeface="Architects Daughter"/>
              </a:rPr>
              <a:t> students. Dressed in beautiful  traditional dresses of different states of India, they spoke on the allotted state . The activity aimed to enhance cultural awareness and inclusivity. </a:t>
            </a:r>
            <a:endParaRPr b="1" i="1"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1200"/>
              </a:spcBef>
              <a:spcAft>
                <a:spcPts val="0"/>
              </a:spcAft>
              <a:buClr>
                <a:srgbClr val="000000"/>
              </a:buClr>
              <a:buSzPts val="1400"/>
              <a:buFont typeface="Arial"/>
              <a:buNone/>
            </a:pPr>
            <a:r>
              <a:t/>
            </a:r>
            <a:endParaRPr b="0" i="0" sz="1400" u="none" cap="none" strike="noStrike">
              <a:solidFill>
                <a:srgbClr val="0B5394"/>
              </a:solidFill>
              <a:latin typeface="Delius Swash Caps"/>
              <a:ea typeface="Delius Swash Caps"/>
              <a:cs typeface="Delius Swash Caps"/>
              <a:sym typeface="Delius Swash Caps"/>
            </a:endParaRPr>
          </a:p>
        </p:txBody>
      </p:sp>
      <p:sp>
        <p:nvSpPr>
          <p:cNvPr id="2017" name="Google Shape;2017;p12"/>
          <p:cNvSpPr txBox="1"/>
          <p:nvPr/>
        </p:nvSpPr>
        <p:spPr>
          <a:xfrm>
            <a:off x="2551050" y="225875"/>
            <a:ext cx="6012900"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B5394"/>
                </a:solidFill>
                <a:latin typeface="Arial"/>
                <a:ea typeface="Arial"/>
                <a:cs typeface="Arial"/>
                <a:sym typeface="Arial"/>
              </a:rPr>
              <a:t>DRESS TO IMPRESS</a:t>
            </a:r>
            <a:endParaRPr b="1" i="0" sz="3100" u="none" cap="none" strike="noStrike">
              <a:solidFill>
                <a:srgbClr val="0B5394"/>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1" name="Shape 2021"/>
        <p:cNvGrpSpPr/>
        <p:nvPr/>
      </p:nvGrpSpPr>
      <p:grpSpPr>
        <a:xfrm>
          <a:off x="0" y="0"/>
          <a:ext cx="0" cy="0"/>
          <a:chOff x="0" y="0"/>
          <a:chExt cx="0" cy="0"/>
        </a:xfrm>
      </p:grpSpPr>
      <p:grpSp>
        <p:nvGrpSpPr>
          <p:cNvPr id="2022" name="Google Shape;2022;p13"/>
          <p:cNvGrpSpPr/>
          <p:nvPr/>
        </p:nvGrpSpPr>
        <p:grpSpPr>
          <a:xfrm>
            <a:off x="7580996" y="3673505"/>
            <a:ext cx="1002623" cy="934476"/>
            <a:chOff x="6556651" y="3032093"/>
            <a:chExt cx="1672432" cy="1558759"/>
          </a:xfrm>
        </p:grpSpPr>
        <p:sp>
          <p:nvSpPr>
            <p:cNvPr id="2023" name="Google Shape;2023;p13"/>
            <p:cNvSpPr/>
            <p:nvPr/>
          </p:nvSpPr>
          <p:spPr>
            <a:xfrm>
              <a:off x="6556651" y="3032093"/>
              <a:ext cx="1672432" cy="1558759"/>
            </a:xfrm>
            <a:custGeom>
              <a:rect b="b" l="l" r="r" t="t"/>
              <a:pathLst>
                <a:path extrusionOk="0" h="45910" w="49258">
                  <a:moveTo>
                    <a:pt x="25421" y="1"/>
                  </a:moveTo>
                  <a:cubicBezTo>
                    <a:pt x="15700" y="433"/>
                    <a:pt x="7346" y="6878"/>
                    <a:pt x="4429" y="16132"/>
                  </a:cubicBezTo>
                  <a:cubicBezTo>
                    <a:pt x="4429" y="16204"/>
                    <a:pt x="4393" y="16276"/>
                    <a:pt x="4393" y="16384"/>
                  </a:cubicBezTo>
                  <a:cubicBezTo>
                    <a:pt x="1" y="31075"/>
                    <a:pt x="10983" y="45873"/>
                    <a:pt x="26358" y="45909"/>
                  </a:cubicBezTo>
                  <a:lnTo>
                    <a:pt x="26322" y="45873"/>
                  </a:lnTo>
                  <a:lnTo>
                    <a:pt x="26322" y="45873"/>
                  </a:lnTo>
                  <a:cubicBezTo>
                    <a:pt x="26354" y="45874"/>
                    <a:pt x="26387" y="45874"/>
                    <a:pt x="26420" y="45874"/>
                  </a:cubicBezTo>
                  <a:cubicBezTo>
                    <a:pt x="34699" y="45874"/>
                    <a:pt x="42325" y="41344"/>
                    <a:pt x="46377" y="34099"/>
                  </a:cubicBezTo>
                  <a:cubicBezTo>
                    <a:pt x="46485" y="33955"/>
                    <a:pt x="46593" y="33811"/>
                    <a:pt x="46665" y="33667"/>
                  </a:cubicBezTo>
                  <a:cubicBezTo>
                    <a:pt x="48358" y="30355"/>
                    <a:pt x="49258" y="26718"/>
                    <a:pt x="49258" y="23045"/>
                  </a:cubicBezTo>
                  <a:lnTo>
                    <a:pt x="49258" y="22973"/>
                  </a:lnTo>
                  <a:cubicBezTo>
                    <a:pt x="49258" y="16780"/>
                    <a:pt x="46773" y="10875"/>
                    <a:pt x="42381" y="6590"/>
                  </a:cubicBezTo>
                  <a:lnTo>
                    <a:pt x="42237" y="6446"/>
                  </a:lnTo>
                  <a:cubicBezTo>
                    <a:pt x="42165" y="6374"/>
                    <a:pt x="42093" y="6338"/>
                    <a:pt x="42021" y="6266"/>
                  </a:cubicBezTo>
                  <a:cubicBezTo>
                    <a:pt x="41300" y="5582"/>
                    <a:pt x="40544" y="4970"/>
                    <a:pt x="39788" y="4358"/>
                  </a:cubicBezTo>
                  <a:cubicBezTo>
                    <a:pt x="39680" y="4322"/>
                    <a:pt x="39608" y="4250"/>
                    <a:pt x="39536" y="4214"/>
                  </a:cubicBezTo>
                  <a:cubicBezTo>
                    <a:pt x="35683" y="1477"/>
                    <a:pt x="31074" y="37"/>
                    <a:pt x="26322" y="37"/>
                  </a:cubicBezTo>
                  <a:lnTo>
                    <a:pt x="25961" y="37"/>
                  </a:lnTo>
                  <a:cubicBezTo>
                    <a:pt x="25817" y="1"/>
                    <a:pt x="25673" y="1"/>
                    <a:pt x="25529" y="1"/>
                  </a:cubicBezTo>
                  <a:close/>
                </a:path>
              </a:pathLst>
            </a:custGeom>
            <a:solidFill>
              <a:schemeClr val="accent4"/>
            </a:solidFill>
            <a:ln>
              <a:noFill/>
            </a:ln>
            <a:effectLst>
              <a:outerShdw rotWithShape="0" algn="bl" dir="2880000" dist="76200">
                <a:schemeClr val="dk1">
                  <a:alpha val="800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4" name="Google Shape;2024;p13"/>
            <p:cNvSpPr/>
            <p:nvPr/>
          </p:nvSpPr>
          <p:spPr>
            <a:xfrm>
              <a:off x="6583542" y="3112797"/>
              <a:ext cx="1556315" cy="1379117"/>
            </a:xfrm>
            <a:custGeom>
              <a:rect b="b" l="l" r="r" t="t"/>
              <a:pathLst>
                <a:path extrusionOk="0" h="40619" w="45838">
                  <a:moveTo>
                    <a:pt x="24665" y="0"/>
                  </a:moveTo>
                  <a:cubicBezTo>
                    <a:pt x="9038" y="649"/>
                    <a:pt x="1" y="17932"/>
                    <a:pt x="8354" y="31146"/>
                  </a:cubicBezTo>
                  <a:cubicBezTo>
                    <a:pt x="12350" y="37494"/>
                    <a:pt x="18929" y="40618"/>
                    <a:pt x="25499" y="40618"/>
                  </a:cubicBezTo>
                  <a:cubicBezTo>
                    <a:pt x="32605" y="40618"/>
                    <a:pt x="39699" y="36963"/>
                    <a:pt x="43497" y="29778"/>
                  </a:cubicBezTo>
                  <a:cubicBezTo>
                    <a:pt x="43533" y="29706"/>
                    <a:pt x="43569" y="29634"/>
                    <a:pt x="43605" y="29562"/>
                  </a:cubicBezTo>
                  <a:cubicBezTo>
                    <a:pt x="43641" y="29454"/>
                    <a:pt x="43713" y="29346"/>
                    <a:pt x="43749" y="29238"/>
                  </a:cubicBezTo>
                  <a:cubicBezTo>
                    <a:pt x="45117" y="26465"/>
                    <a:pt x="45837" y="23405"/>
                    <a:pt x="45837" y="20308"/>
                  </a:cubicBezTo>
                  <a:cubicBezTo>
                    <a:pt x="45837" y="9074"/>
                    <a:pt x="36728" y="0"/>
                    <a:pt x="2553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5" name="Google Shape;2025;p13"/>
            <p:cNvSpPr/>
            <p:nvPr/>
          </p:nvSpPr>
          <p:spPr>
            <a:xfrm>
              <a:off x="6791364" y="3111575"/>
              <a:ext cx="784914" cy="1307409"/>
            </a:xfrm>
            <a:custGeom>
              <a:rect b="b" l="l" r="r" t="t"/>
              <a:pathLst>
                <a:path extrusionOk="0" h="38507" w="23118">
                  <a:moveTo>
                    <a:pt x="18580" y="0"/>
                  </a:moveTo>
                  <a:cubicBezTo>
                    <a:pt x="9975" y="360"/>
                    <a:pt x="2557" y="6086"/>
                    <a:pt x="1" y="14295"/>
                  </a:cubicBezTo>
                  <a:lnTo>
                    <a:pt x="3962" y="17212"/>
                  </a:lnTo>
                  <a:cubicBezTo>
                    <a:pt x="5078" y="18040"/>
                    <a:pt x="6302" y="18904"/>
                    <a:pt x="7670" y="18940"/>
                  </a:cubicBezTo>
                  <a:cubicBezTo>
                    <a:pt x="8270" y="18940"/>
                    <a:pt x="8903" y="18796"/>
                    <a:pt x="9503" y="18796"/>
                  </a:cubicBezTo>
                  <a:cubicBezTo>
                    <a:pt x="9803" y="18796"/>
                    <a:pt x="10095" y="18832"/>
                    <a:pt x="10371" y="18940"/>
                  </a:cubicBezTo>
                  <a:cubicBezTo>
                    <a:pt x="11415" y="19336"/>
                    <a:pt x="11883" y="20668"/>
                    <a:pt x="11739" y="21784"/>
                  </a:cubicBezTo>
                  <a:cubicBezTo>
                    <a:pt x="11595" y="22901"/>
                    <a:pt x="11019" y="23909"/>
                    <a:pt x="10659" y="24989"/>
                  </a:cubicBezTo>
                  <a:cubicBezTo>
                    <a:pt x="9903" y="27149"/>
                    <a:pt x="9903" y="29634"/>
                    <a:pt x="11055" y="31614"/>
                  </a:cubicBezTo>
                  <a:cubicBezTo>
                    <a:pt x="12495" y="34027"/>
                    <a:pt x="15268" y="35179"/>
                    <a:pt x="17896" y="36187"/>
                  </a:cubicBezTo>
                  <a:cubicBezTo>
                    <a:pt x="18652" y="36403"/>
                    <a:pt x="19337" y="36763"/>
                    <a:pt x="19877" y="37303"/>
                  </a:cubicBezTo>
                  <a:cubicBezTo>
                    <a:pt x="20201" y="37663"/>
                    <a:pt x="20417" y="38131"/>
                    <a:pt x="20849" y="38383"/>
                  </a:cubicBezTo>
                  <a:cubicBezTo>
                    <a:pt x="20979" y="38466"/>
                    <a:pt x="21143" y="38506"/>
                    <a:pt x="21308" y="38506"/>
                  </a:cubicBezTo>
                  <a:cubicBezTo>
                    <a:pt x="21644" y="38506"/>
                    <a:pt x="21977" y="38338"/>
                    <a:pt x="22001" y="38023"/>
                  </a:cubicBezTo>
                  <a:cubicBezTo>
                    <a:pt x="20957" y="36691"/>
                    <a:pt x="20849" y="34855"/>
                    <a:pt x="21209" y="33199"/>
                  </a:cubicBezTo>
                  <a:cubicBezTo>
                    <a:pt x="21569" y="31542"/>
                    <a:pt x="22361" y="30030"/>
                    <a:pt x="22937" y="28446"/>
                  </a:cubicBezTo>
                  <a:cubicBezTo>
                    <a:pt x="23045" y="28158"/>
                    <a:pt x="23117" y="27834"/>
                    <a:pt x="23081" y="27509"/>
                  </a:cubicBezTo>
                  <a:cubicBezTo>
                    <a:pt x="23009" y="27185"/>
                    <a:pt x="22865" y="26897"/>
                    <a:pt x="22649" y="26681"/>
                  </a:cubicBezTo>
                  <a:cubicBezTo>
                    <a:pt x="21965" y="25925"/>
                    <a:pt x="21137" y="25313"/>
                    <a:pt x="20201" y="24953"/>
                  </a:cubicBezTo>
                  <a:cubicBezTo>
                    <a:pt x="20813" y="23837"/>
                    <a:pt x="19769" y="22433"/>
                    <a:pt x="18544" y="21964"/>
                  </a:cubicBezTo>
                  <a:cubicBezTo>
                    <a:pt x="17356" y="21496"/>
                    <a:pt x="15988" y="21496"/>
                    <a:pt x="14872" y="20848"/>
                  </a:cubicBezTo>
                  <a:cubicBezTo>
                    <a:pt x="14692" y="20776"/>
                    <a:pt x="14512" y="20632"/>
                    <a:pt x="14404" y="20452"/>
                  </a:cubicBezTo>
                  <a:cubicBezTo>
                    <a:pt x="14260" y="20092"/>
                    <a:pt x="14296" y="19696"/>
                    <a:pt x="14512" y="19372"/>
                  </a:cubicBezTo>
                  <a:cubicBezTo>
                    <a:pt x="15520" y="17284"/>
                    <a:pt x="17752" y="16095"/>
                    <a:pt x="19949" y="15375"/>
                  </a:cubicBezTo>
                  <a:cubicBezTo>
                    <a:pt x="20417" y="15267"/>
                    <a:pt x="20885" y="15051"/>
                    <a:pt x="21281" y="14727"/>
                  </a:cubicBezTo>
                  <a:cubicBezTo>
                    <a:pt x="21821" y="14259"/>
                    <a:pt x="21929" y="13467"/>
                    <a:pt x="21965" y="12747"/>
                  </a:cubicBezTo>
                  <a:cubicBezTo>
                    <a:pt x="22073" y="11342"/>
                    <a:pt x="22001" y="9974"/>
                    <a:pt x="21821" y="8570"/>
                  </a:cubicBezTo>
                  <a:cubicBezTo>
                    <a:pt x="21461" y="6122"/>
                    <a:pt x="20669" y="3745"/>
                    <a:pt x="19517" y="1585"/>
                  </a:cubicBezTo>
                  <a:cubicBezTo>
                    <a:pt x="19229" y="1045"/>
                    <a:pt x="18904" y="504"/>
                    <a:pt x="185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6" name="Google Shape;2026;p13"/>
            <p:cNvSpPr/>
            <p:nvPr/>
          </p:nvSpPr>
          <p:spPr>
            <a:xfrm>
              <a:off x="7688693" y="3242392"/>
              <a:ext cx="451161" cy="1025399"/>
            </a:xfrm>
            <a:custGeom>
              <a:rect b="b" l="l" r="r" t="t"/>
              <a:pathLst>
                <a:path extrusionOk="0" h="30201" w="13288">
                  <a:moveTo>
                    <a:pt x="4898" y="0"/>
                  </a:moveTo>
                  <a:lnTo>
                    <a:pt x="4466" y="288"/>
                  </a:lnTo>
                  <a:cubicBezTo>
                    <a:pt x="3638" y="828"/>
                    <a:pt x="2845" y="1404"/>
                    <a:pt x="2161" y="2052"/>
                  </a:cubicBezTo>
                  <a:cubicBezTo>
                    <a:pt x="793" y="3385"/>
                    <a:pt x="1" y="5761"/>
                    <a:pt x="1333" y="7093"/>
                  </a:cubicBezTo>
                  <a:cubicBezTo>
                    <a:pt x="2485" y="8282"/>
                    <a:pt x="4790" y="8318"/>
                    <a:pt x="5186" y="9902"/>
                  </a:cubicBezTo>
                  <a:cubicBezTo>
                    <a:pt x="5402" y="10838"/>
                    <a:pt x="4754" y="11738"/>
                    <a:pt x="4214" y="12566"/>
                  </a:cubicBezTo>
                  <a:cubicBezTo>
                    <a:pt x="3674" y="13359"/>
                    <a:pt x="3241" y="14475"/>
                    <a:pt x="3818" y="15267"/>
                  </a:cubicBezTo>
                  <a:cubicBezTo>
                    <a:pt x="3998" y="15483"/>
                    <a:pt x="4250" y="15699"/>
                    <a:pt x="4466" y="15879"/>
                  </a:cubicBezTo>
                  <a:cubicBezTo>
                    <a:pt x="5690" y="16959"/>
                    <a:pt x="5942" y="18868"/>
                    <a:pt x="5474" y="20452"/>
                  </a:cubicBezTo>
                  <a:cubicBezTo>
                    <a:pt x="5042" y="22036"/>
                    <a:pt x="4070" y="23368"/>
                    <a:pt x="3169" y="24773"/>
                  </a:cubicBezTo>
                  <a:cubicBezTo>
                    <a:pt x="2305" y="26177"/>
                    <a:pt x="1513" y="27689"/>
                    <a:pt x="1477" y="29346"/>
                  </a:cubicBezTo>
                  <a:cubicBezTo>
                    <a:pt x="1441" y="29562"/>
                    <a:pt x="1513" y="29778"/>
                    <a:pt x="1621" y="29958"/>
                  </a:cubicBezTo>
                  <a:cubicBezTo>
                    <a:pt x="1747" y="30138"/>
                    <a:pt x="1945" y="30201"/>
                    <a:pt x="2161" y="30201"/>
                  </a:cubicBezTo>
                  <a:cubicBezTo>
                    <a:pt x="2377" y="30201"/>
                    <a:pt x="2611" y="30138"/>
                    <a:pt x="2809" y="30066"/>
                  </a:cubicBezTo>
                  <a:cubicBezTo>
                    <a:pt x="4034" y="29598"/>
                    <a:pt x="5150" y="28877"/>
                    <a:pt x="6050" y="27941"/>
                  </a:cubicBezTo>
                  <a:cubicBezTo>
                    <a:pt x="6518" y="27401"/>
                    <a:pt x="7058" y="26933"/>
                    <a:pt x="7634" y="26573"/>
                  </a:cubicBezTo>
                  <a:cubicBezTo>
                    <a:pt x="8246" y="26285"/>
                    <a:pt x="8895" y="26141"/>
                    <a:pt x="9579" y="26105"/>
                  </a:cubicBezTo>
                  <a:cubicBezTo>
                    <a:pt x="10047" y="26069"/>
                    <a:pt x="10515" y="26033"/>
                    <a:pt x="11019" y="25961"/>
                  </a:cubicBezTo>
                  <a:cubicBezTo>
                    <a:pt x="12531" y="23044"/>
                    <a:pt x="13287" y="19804"/>
                    <a:pt x="13287" y="16527"/>
                  </a:cubicBezTo>
                  <a:cubicBezTo>
                    <a:pt x="13287" y="10010"/>
                    <a:pt x="10191" y="3853"/>
                    <a:pt x="489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27" name="Google Shape;2027;p13"/>
          <p:cNvGrpSpPr/>
          <p:nvPr/>
        </p:nvGrpSpPr>
        <p:grpSpPr>
          <a:xfrm rot="-1102450">
            <a:off x="329064" y="298946"/>
            <a:ext cx="1236701" cy="1193860"/>
            <a:chOff x="776963" y="2512225"/>
            <a:chExt cx="1659575" cy="1745488"/>
          </a:xfrm>
        </p:grpSpPr>
        <p:sp>
          <p:nvSpPr>
            <p:cNvPr id="2028" name="Google Shape;2028;p13"/>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9" name="Google Shape;2029;p13"/>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30" name="Google Shape;2030;p13"/>
            <p:cNvGrpSpPr/>
            <p:nvPr/>
          </p:nvGrpSpPr>
          <p:grpSpPr>
            <a:xfrm>
              <a:off x="777214" y="2512225"/>
              <a:ext cx="1609575" cy="433175"/>
              <a:chOff x="777214" y="2512225"/>
              <a:chExt cx="1609575" cy="433175"/>
            </a:xfrm>
          </p:grpSpPr>
          <p:sp>
            <p:nvSpPr>
              <p:cNvPr id="2031" name="Google Shape;2031;p13"/>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2" name="Google Shape;2032;p13"/>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3" name="Google Shape;2033;p13"/>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4" name="Google Shape;2034;p13"/>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5" name="Google Shape;2035;p13"/>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6" name="Google Shape;2036;p13"/>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7" name="Google Shape;2037;p13"/>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8" name="Google Shape;2038;p13"/>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p13"/>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0" name="Google Shape;2040;p13"/>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1" name="Google Shape;2041;p13"/>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2" name="Google Shape;2042;p13"/>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043" name="Google Shape;2043;p13"/>
          <p:cNvSpPr txBox="1"/>
          <p:nvPr/>
        </p:nvSpPr>
        <p:spPr>
          <a:xfrm rot="-1184209">
            <a:off x="359344" y="6698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II</a:t>
            </a:r>
            <a:endParaRPr b="0" i="0" sz="2400" u="none" cap="none" strike="noStrike">
              <a:solidFill>
                <a:srgbClr val="DD7E6B"/>
              </a:solidFill>
              <a:latin typeface="Nunito ExtraBold"/>
              <a:ea typeface="Nunito ExtraBold"/>
              <a:cs typeface="Nunito ExtraBold"/>
              <a:sym typeface="Nunito ExtraBold"/>
            </a:endParaRPr>
          </a:p>
        </p:txBody>
      </p:sp>
      <p:grpSp>
        <p:nvGrpSpPr>
          <p:cNvPr id="2044" name="Google Shape;2044;p13"/>
          <p:cNvGrpSpPr/>
          <p:nvPr/>
        </p:nvGrpSpPr>
        <p:grpSpPr>
          <a:xfrm rot="1304058">
            <a:off x="1493503" y="559169"/>
            <a:ext cx="329699" cy="673416"/>
            <a:chOff x="6914636" y="2627673"/>
            <a:chExt cx="1485264" cy="1890998"/>
          </a:xfrm>
        </p:grpSpPr>
        <p:sp>
          <p:nvSpPr>
            <p:cNvPr id="2045" name="Google Shape;2045;p13"/>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6" name="Google Shape;2046;p13"/>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7" name="Google Shape;2047;p13"/>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13"/>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9" name="Google Shape;2049;p13"/>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0" name="Google Shape;2050;p13"/>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1" name="Google Shape;2051;p13"/>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2" name="Google Shape;2052;p13"/>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3" name="Google Shape;2053;p13"/>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13"/>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055" name="Google Shape;2055;p13"/>
          <p:cNvPicPr preferRelativeResize="0"/>
          <p:nvPr/>
        </p:nvPicPr>
        <p:blipFill rotWithShape="1">
          <a:blip r:embed="rId3">
            <a:alphaModFix/>
          </a:blip>
          <a:srcRect b="0" l="0" r="0" t="0"/>
          <a:stretch/>
        </p:blipFill>
        <p:spPr>
          <a:xfrm>
            <a:off x="6285275" y="699028"/>
            <a:ext cx="2538501" cy="1903876"/>
          </a:xfrm>
          <a:prstGeom prst="rect">
            <a:avLst/>
          </a:prstGeom>
          <a:noFill/>
          <a:ln>
            <a:noFill/>
          </a:ln>
        </p:spPr>
      </p:pic>
      <p:pic>
        <p:nvPicPr>
          <p:cNvPr id="2056" name="Google Shape;2056;p13"/>
          <p:cNvPicPr preferRelativeResize="0"/>
          <p:nvPr/>
        </p:nvPicPr>
        <p:blipFill rotWithShape="1">
          <a:blip r:embed="rId4">
            <a:alphaModFix/>
          </a:blip>
          <a:srcRect b="0" l="0" r="0" t="0"/>
          <a:stretch/>
        </p:blipFill>
        <p:spPr>
          <a:xfrm>
            <a:off x="6285275" y="2816486"/>
            <a:ext cx="2613000" cy="2147627"/>
          </a:xfrm>
          <a:prstGeom prst="rect">
            <a:avLst/>
          </a:prstGeom>
          <a:noFill/>
          <a:ln>
            <a:noFill/>
          </a:ln>
        </p:spPr>
      </p:pic>
      <p:sp>
        <p:nvSpPr>
          <p:cNvPr id="2057" name="Google Shape;2057;p13"/>
          <p:cNvSpPr txBox="1"/>
          <p:nvPr/>
        </p:nvSpPr>
        <p:spPr>
          <a:xfrm>
            <a:off x="809075" y="1587150"/>
            <a:ext cx="2888400" cy="115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B5394"/>
                </a:solidFill>
                <a:latin typeface="Architects Daughter"/>
                <a:ea typeface="Architects Daughter"/>
                <a:cs typeface="Architects Daughter"/>
                <a:sym typeface="Architects Daughter"/>
              </a:rPr>
              <a:t>        </a:t>
            </a:r>
            <a:r>
              <a:rPr b="1" i="0" lang="en" sz="1400" u="none" cap="none" strike="noStrike">
                <a:solidFill>
                  <a:srgbClr val="0B5394"/>
                </a:solidFill>
                <a:latin typeface="Architects Daughter"/>
                <a:ea typeface="Architects Daughter"/>
                <a:cs typeface="Architects Daughter"/>
                <a:sym typeface="Architects Daughter"/>
              </a:rPr>
              <a:t>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 Students of Class </a:t>
            </a:r>
            <a:r>
              <a:rPr b="1" i="0" lang="en" sz="1400" u="none" cap="none" strike="noStrike">
                <a:solidFill>
                  <a:srgbClr val="0B5394"/>
                </a:solidFill>
                <a:latin typeface="Arial Black"/>
                <a:ea typeface="Arial Black"/>
                <a:cs typeface="Arial Black"/>
                <a:sym typeface="Arial Black"/>
              </a:rPr>
              <a:t>II </a:t>
            </a:r>
            <a:r>
              <a:rPr b="1" i="0" lang="en" sz="1400" u="none" cap="none" strike="noStrike">
                <a:solidFill>
                  <a:srgbClr val="0B5394"/>
                </a:solidFill>
                <a:latin typeface="Architects Daughter"/>
                <a:ea typeface="Architects Daughter"/>
                <a:cs typeface="Architects Daughter"/>
                <a:sym typeface="Architects Daughter"/>
              </a:rPr>
              <a:t>had a great time at Kidzania playing  their favourite real-world adult roles. </a:t>
            </a:r>
            <a:endParaRPr b="1" i="0" sz="1400" u="none" cap="none" strike="noStrike">
              <a:solidFill>
                <a:srgbClr val="0B5394"/>
              </a:solidFill>
              <a:latin typeface="Architects Daughter"/>
              <a:ea typeface="Architects Daughter"/>
              <a:cs typeface="Architects Daughter"/>
              <a:sym typeface="Architects Daughter"/>
            </a:endParaRPr>
          </a:p>
        </p:txBody>
      </p:sp>
      <p:sp>
        <p:nvSpPr>
          <p:cNvPr id="2058" name="Google Shape;2058;p13"/>
          <p:cNvSpPr txBox="1"/>
          <p:nvPr/>
        </p:nvSpPr>
        <p:spPr>
          <a:xfrm>
            <a:off x="2206125" y="175150"/>
            <a:ext cx="6012900"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B5394"/>
                </a:solidFill>
                <a:latin typeface="Arial"/>
                <a:ea typeface="Arial"/>
                <a:cs typeface="Arial"/>
                <a:sym typeface="Arial"/>
              </a:rPr>
              <a:t>A DAY OUT TO KIDZANIA</a:t>
            </a:r>
            <a:endParaRPr b="1" i="0" sz="3100" u="none" cap="none" strike="noStrike">
              <a:solidFill>
                <a:srgbClr val="0B5394"/>
              </a:solidFill>
              <a:latin typeface="Arial"/>
              <a:ea typeface="Arial"/>
              <a:cs typeface="Arial"/>
              <a:sym typeface="Arial"/>
            </a:endParaRPr>
          </a:p>
        </p:txBody>
      </p:sp>
      <p:pic>
        <p:nvPicPr>
          <p:cNvPr id="2059" name="Google Shape;2059;p13"/>
          <p:cNvPicPr preferRelativeResize="0"/>
          <p:nvPr/>
        </p:nvPicPr>
        <p:blipFill rotWithShape="1">
          <a:blip r:embed="rId5">
            <a:alphaModFix/>
          </a:blip>
          <a:srcRect b="0" l="0" r="0" t="0"/>
          <a:stretch/>
        </p:blipFill>
        <p:spPr>
          <a:xfrm>
            <a:off x="3780725" y="713293"/>
            <a:ext cx="2621058" cy="1905911"/>
          </a:xfrm>
          <a:prstGeom prst="rect">
            <a:avLst/>
          </a:prstGeom>
          <a:noFill/>
          <a:ln>
            <a:noFill/>
          </a:ln>
        </p:spPr>
      </p:pic>
      <p:pic>
        <p:nvPicPr>
          <p:cNvPr id="2060" name="Google Shape;2060;p13"/>
          <p:cNvPicPr preferRelativeResize="0"/>
          <p:nvPr/>
        </p:nvPicPr>
        <p:blipFill rotWithShape="1">
          <a:blip r:embed="rId6">
            <a:alphaModFix/>
          </a:blip>
          <a:srcRect b="0" l="0" r="0" t="0"/>
          <a:stretch/>
        </p:blipFill>
        <p:spPr>
          <a:xfrm>
            <a:off x="2407723" y="2776410"/>
            <a:ext cx="1591662" cy="2236770"/>
          </a:xfrm>
          <a:prstGeom prst="rect">
            <a:avLst/>
          </a:prstGeom>
          <a:noFill/>
          <a:ln>
            <a:noFill/>
          </a:ln>
        </p:spPr>
      </p:pic>
      <p:pic>
        <p:nvPicPr>
          <p:cNvPr id="2061" name="Google Shape;2061;p13"/>
          <p:cNvPicPr preferRelativeResize="0"/>
          <p:nvPr/>
        </p:nvPicPr>
        <p:blipFill rotWithShape="1">
          <a:blip r:embed="rId7">
            <a:alphaModFix/>
          </a:blip>
          <a:srcRect b="0" l="0" r="0" t="0"/>
          <a:stretch/>
        </p:blipFill>
        <p:spPr>
          <a:xfrm>
            <a:off x="766327" y="2776410"/>
            <a:ext cx="1677578" cy="2236770"/>
          </a:xfrm>
          <a:prstGeom prst="rect">
            <a:avLst/>
          </a:prstGeom>
          <a:noFill/>
          <a:ln>
            <a:noFill/>
          </a:ln>
        </p:spPr>
      </p:pic>
      <p:pic>
        <p:nvPicPr>
          <p:cNvPr id="2062" name="Google Shape;2062;p13"/>
          <p:cNvPicPr preferRelativeResize="0"/>
          <p:nvPr/>
        </p:nvPicPr>
        <p:blipFill rotWithShape="1">
          <a:blip r:embed="rId8">
            <a:alphaModFix/>
          </a:blip>
          <a:srcRect b="0" l="8021" r="13625" t="0"/>
          <a:stretch/>
        </p:blipFill>
        <p:spPr>
          <a:xfrm>
            <a:off x="3999385" y="2816602"/>
            <a:ext cx="2285888" cy="214751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grpSp>
        <p:nvGrpSpPr>
          <p:cNvPr id="2067" name="Google Shape;2067;p14"/>
          <p:cNvGrpSpPr/>
          <p:nvPr/>
        </p:nvGrpSpPr>
        <p:grpSpPr>
          <a:xfrm rot="-1102450">
            <a:off x="329064" y="298946"/>
            <a:ext cx="1236701" cy="1193860"/>
            <a:chOff x="776963" y="2512225"/>
            <a:chExt cx="1659575" cy="1745488"/>
          </a:xfrm>
        </p:grpSpPr>
        <p:sp>
          <p:nvSpPr>
            <p:cNvPr id="2068" name="Google Shape;2068;p14"/>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14"/>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70" name="Google Shape;2070;p14"/>
            <p:cNvGrpSpPr/>
            <p:nvPr/>
          </p:nvGrpSpPr>
          <p:grpSpPr>
            <a:xfrm>
              <a:off x="777214" y="2512225"/>
              <a:ext cx="1609575" cy="433175"/>
              <a:chOff x="777214" y="2512225"/>
              <a:chExt cx="1609575" cy="433175"/>
            </a:xfrm>
          </p:grpSpPr>
          <p:sp>
            <p:nvSpPr>
              <p:cNvPr id="2071" name="Google Shape;2071;p14"/>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2" name="Google Shape;2072;p14"/>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14"/>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4" name="Google Shape;2074;p14"/>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p14"/>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14"/>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p14"/>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8" name="Google Shape;2078;p14"/>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14"/>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0" name="Google Shape;2080;p14"/>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1" name="Google Shape;2081;p14"/>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14"/>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083" name="Google Shape;2083;p14"/>
          <p:cNvGrpSpPr/>
          <p:nvPr/>
        </p:nvGrpSpPr>
        <p:grpSpPr>
          <a:xfrm rot="1304058">
            <a:off x="1493503" y="559169"/>
            <a:ext cx="329699" cy="673416"/>
            <a:chOff x="6914636" y="2627673"/>
            <a:chExt cx="1485264" cy="1890998"/>
          </a:xfrm>
        </p:grpSpPr>
        <p:sp>
          <p:nvSpPr>
            <p:cNvPr id="2084" name="Google Shape;2084;p14"/>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14"/>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6" name="Google Shape;2086;p14"/>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14"/>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14"/>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14"/>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14"/>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1" name="Google Shape;2091;p14"/>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2" name="Google Shape;2092;p14"/>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3" name="Google Shape;2093;p14"/>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94" name="Google Shape;2094;p14"/>
          <p:cNvSpPr txBox="1"/>
          <p:nvPr/>
        </p:nvSpPr>
        <p:spPr>
          <a:xfrm rot="-1184209">
            <a:off x="283144" y="6698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III</a:t>
            </a:r>
            <a:endParaRPr b="0" i="0" sz="2400" u="none" cap="none" strike="noStrike">
              <a:solidFill>
                <a:srgbClr val="DD7E6B"/>
              </a:solidFill>
              <a:latin typeface="Nunito ExtraBold"/>
              <a:ea typeface="Nunito ExtraBold"/>
              <a:cs typeface="Nunito ExtraBold"/>
              <a:sym typeface="Nunito ExtraBold"/>
            </a:endParaRPr>
          </a:p>
        </p:txBody>
      </p:sp>
      <p:pic>
        <p:nvPicPr>
          <p:cNvPr id="2095" name="Google Shape;2095;p14"/>
          <p:cNvPicPr preferRelativeResize="0"/>
          <p:nvPr/>
        </p:nvPicPr>
        <p:blipFill rotWithShape="1">
          <a:blip r:embed="rId3">
            <a:alphaModFix/>
          </a:blip>
          <a:srcRect b="0" l="0" r="0" t="13307"/>
          <a:stretch/>
        </p:blipFill>
        <p:spPr>
          <a:xfrm>
            <a:off x="0" y="3317550"/>
            <a:ext cx="3116265" cy="1756451"/>
          </a:xfrm>
          <a:prstGeom prst="rect">
            <a:avLst/>
          </a:prstGeom>
          <a:noFill/>
          <a:ln>
            <a:noFill/>
          </a:ln>
        </p:spPr>
      </p:pic>
      <p:pic>
        <p:nvPicPr>
          <p:cNvPr id="2096" name="Google Shape;2096;p14"/>
          <p:cNvPicPr preferRelativeResize="0"/>
          <p:nvPr/>
        </p:nvPicPr>
        <p:blipFill rotWithShape="1">
          <a:blip r:embed="rId4">
            <a:alphaModFix/>
          </a:blip>
          <a:srcRect b="19389" l="0" r="0" t="9324"/>
          <a:stretch/>
        </p:blipFill>
        <p:spPr>
          <a:xfrm>
            <a:off x="2482275" y="456006"/>
            <a:ext cx="2177175" cy="1380396"/>
          </a:xfrm>
          <a:prstGeom prst="rect">
            <a:avLst/>
          </a:prstGeom>
          <a:noFill/>
          <a:ln>
            <a:noFill/>
          </a:ln>
        </p:spPr>
      </p:pic>
      <p:pic>
        <p:nvPicPr>
          <p:cNvPr id="2097" name="Google Shape;2097;p14"/>
          <p:cNvPicPr preferRelativeResize="0"/>
          <p:nvPr/>
        </p:nvPicPr>
        <p:blipFill rotWithShape="1">
          <a:blip r:embed="rId5">
            <a:alphaModFix/>
          </a:blip>
          <a:srcRect b="0" l="0" r="0" t="0"/>
          <a:stretch/>
        </p:blipFill>
        <p:spPr>
          <a:xfrm>
            <a:off x="7202100" y="456000"/>
            <a:ext cx="1885050" cy="2655974"/>
          </a:xfrm>
          <a:prstGeom prst="rect">
            <a:avLst/>
          </a:prstGeom>
          <a:noFill/>
          <a:ln>
            <a:noFill/>
          </a:ln>
        </p:spPr>
      </p:pic>
      <p:pic>
        <p:nvPicPr>
          <p:cNvPr id="2098" name="Google Shape;2098;p14"/>
          <p:cNvPicPr preferRelativeResize="0"/>
          <p:nvPr/>
        </p:nvPicPr>
        <p:blipFill rotWithShape="1">
          <a:blip r:embed="rId6">
            <a:alphaModFix/>
          </a:blip>
          <a:srcRect b="0" l="0" r="0" t="0"/>
          <a:stretch/>
        </p:blipFill>
        <p:spPr>
          <a:xfrm>
            <a:off x="7202100" y="3007350"/>
            <a:ext cx="1885050" cy="2066650"/>
          </a:xfrm>
          <a:prstGeom prst="rect">
            <a:avLst/>
          </a:prstGeom>
          <a:noFill/>
          <a:ln>
            <a:noFill/>
          </a:ln>
        </p:spPr>
      </p:pic>
      <p:pic>
        <p:nvPicPr>
          <p:cNvPr id="2099" name="Google Shape;2099;p14"/>
          <p:cNvPicPr preferRelativeResize="0"/>
          <p:nvPr/>
        </p:nvPicPr>
        <p:blipFill rotWithShape="1">
          <a:blip r:embed="rId7">
            <a:alphaModFix/>
          </a:blip>
          <a:srcRect b="0" l="0" r="0" t="30434"/>
          <a:stretch/>
        </p:blipFill>
        <p:spPr>
          <a:xfrm>
            <a:off x="3134050" y="3264375"/>
            <a:ext cx="2177175" cy="1895601"/>
          </a:xfrm>
          <a:prstGeom prst="rect">
            <a:avLst/>
          </a:prstGeom>
          <a:noFill/>
          <a:ln>
            <a:noFill/>
          </a:ln>
        </p:spPr>
      </p:pic>
      <p:pic>
        <p:nvPicPr>
          <p:cNvPr id="2100" name="Google Shape;2100;p14"/>
          <p:cNvPicPr preferRelativeResize="0"/>
          <p:nvPr/>
        </p:nvPicPr>
        <p:blipFill rotWithShape="1">
          <a:blip r:embed="rId8">
            <a:alphaModFix/>
          </a:blip>
          <a:srcRect b="21310" l="0" r="0" t="35260"/>
          <a:stretch/>
        </p:blipFill>
        <p:spPr>
          <a:xfrm>
            <a:off x="0" y="1657300"/>
            <a:ext cx="3086100" cy="1660251"/>
          </a:xfrm>
          <a:prstGeom prst="rect">
            <a:avLst/>
          </a:prstGeom>
          <a:noFill/>
          <a:ln>
            <a:noFill/>
          </a:ln>
        </p:spPr>
      </p:pic>
      <p:pic>
        <p:nvPicPr>
          <p:cNvPr id="2101" name="Google Shape;2101;p14"/>
          <p:cNvPicPr preferRelativeResize="0"/>
          <p:nvPr/>
        </p:nvPicPr>
        <p:blipFill rotWithShape="1">
          <a:blip r:embed="rId9">
            <a:alphaModFix/>
          </a:blip>
          <a:srcRect b="22922" l="0" r="0" t="27046"/>
          <a:stretch/>
        </p:blipFill>
        <p:spPr>
          <a:xfrm>
            <a:off x="5211050" y="3247975"/>
            <a:ext cx="1938825" cy="1895600"/>
          </a:xfrm>
          <a:prstGeom prst="rect">
            <a:avLst/>
          </a:prstGeom>
          <a:noFill/>
          <a:ln>
            <a:noFill/>
          </a:ln>
        </p:spPr>
      </p:pic>
      <p:pic>
        <p:nvPicPr>
          <p:cNvPr id="2102" name="Google Shape;2102;p14"/>
          <p:cNvPicPr preferRelativeResize="0"/>
          <p:nvPr/>
        </p:nvPicPr>
        <p:blipFill rotWithShape="1">
          <a:blip r:embed="rId10">
            <a:alphaModFix/>
          </a:blip>
          <a:srcRect b="23879" l="0" r="0" t="0"/>
          <a:stretch/>
        </p:blipFill>
        <p:spPr>
          <a:xfrm>
            <a:off x="4554825" y="456000"/>
            <a:ext cx="2647276" cy="1416774"/>
          </a:xfrm>
          <a:prstGeom prst="rect">
            <a:avLst/>
          </a:prstGeom>
          <a:noFill/>
          <a:ln>
            <a:noFill/>
          </a:ln>
        </p:spPr>
      </p:pic>
      <p:sp>
        <p:nvSpPr>
          <p:cNvPr id="2103" name="Google Shape;2103;p14"/>
          <p:cNvSpPr txBox="1"/>
          <p:nvPr/>
        </p:nvSpPr>
        <p:spPr>
          <a:xfrm>
            <a:off x="3061938" y="1872763"/>
            <a:ext cx="4011900" cy="1262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‘Story Dramatisation’ by the eloquent and creative students of Class III, showcased glimpses from the lives of early humans. Their talent convincingly took the onlookers to that era.</a:t>
            </a:r>
            <a:endParaRPr b="1" i="0" sz="14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7" name="Shape 2107"/>
        <p:cNvGrpSpPr/>
        <p:nvPr/>
      </p:nvGrpSpPr>
      <p:grpSpPr>
        <a:xfrm>
          <a:off x="0" y="0"/>
          <a:ext cx="0" cy="0"/>
          <a:chOff x="0" y="0"/>
          <a:chExt cx="0" cy="0"/>
        </a:xfrm>
      </p:grpSpPr>
      <p:grpSp>
        <p:nvGrpSpPr>
          <p:cNvPr id="2108" name="Google Shape;2108;p15"/>
          <p:cNvGrpSpPr/>
          <p:nvPr/>
        </p:nvGrpSpPr>
        <p:grpSpPr>
          <a:xfrm rot="-1102450">
            <a:off x="176664" y="70346"/>
            <a:ext cx="1236701" cy="1193860"/>
            <a:chOff x="776963" y="2512225"/>
            <a:chExt cx="1659575" cy="1745488"/>
          </a:xfrm>
        </p:grpSpPr>
        <p:sp>
          <p:nvSpPr>
            <p:cNvPr id="2109" name="Google Shape;2109;p15"/>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0" name="Google Shape;2110;p15"/>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11" name="Google Shape;2111;p15"/>
            <p:cNvGrpSpPr/>
            <p:nvPr/>
          </p:nvGrpSpPr>
          <p:grpSpPr>
            <a:xfrm>
              <a:off x="777214" y="2512225"/>
              <a:ext cx="1609575" cy="433175"/>
              <a:chOff x="777214" y="2512225"/>
              <a:chExt cx="1609575" cy="433175"/>
            </a:xfrm>
          </p:grpSpPr>
          <p:sp>
            <p:nvSpPr>
              <p:cNvPr id="2112" name="Google Shape;2112;p15"/>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3" name="Google Shape;2113;p15"/>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4" name="Google Shape;2114;p15"/>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5" name="Google Shape;2115;p15"/>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6" name="Google Shape;2116;p15"/>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7" name="Google Shape;2117;p15"/>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8" name="Google Shape;2118;p15"/>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9" name="Google Shape;2119;p15"/>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0" name="Google Shape;2120;p15"/>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1" name="Google Shape;2121;p15"/>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2" name="Google Shape;2122;p15"/>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3" name="Google Shape;2123;p15"/>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124" name="Google Shape;2124;p15"/>
          <p:cNvGrpSpPr/>
          <p:nvPr/>
        </p:nvGrpSpPr>
        <p:grpSpPr>
          <a:xfrm rot="1304058">
            <a:off x="1341103" y="330569"/>
            <a:ext cx="329699" cy="673416"/>
            <a:chOff x="6914636" y="2627673"/>
            <a:chExt cx="1485264" cy="1890998"/>
          </a:xfrm>
        </p:grpSpPr>
        <p:sp>
          <p:nvSpPr>
            <p:cNvPr id="2125" name="Google Shape;2125;p15"/>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6" name="Google Shape;2126;p15"/>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7" name="Google Shape;2127;p15"/>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8" name="Google Shape;2128;p15"/>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9" name="Google Shape;2129;p15"/>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0" name="Google Shape;2130;p15"/>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1" name="Google Shape;2131;p15"/>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2" name="Google Shape;2132;p15"/>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3" name="Google Shape;2133;p15"/>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4" name="Google Shape;2134;p15"/>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35" name="Google Shape;2135;p15"/>
          <p:cNvSpPr txBox="1"/>
          <p:nvPr/>
        </p:nvSpPr>
        <p:spPr>
          <a:xfrm rot="-1184209">
            <a:off x="130744" y="4412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III</a:t>
            </a:r>
            <a:endParaRPr b="0" i="0" sz="2400" u="none" cap="none" strike="noStrike">
              <a:solidFill>
                <a:srgbClr val="DD7E6B"/>
              </a:solidFill>
              <a:latin typeface="Nunito ExtraBold"/>
              <a:ea typeface="Nunito ExtraBold"/>
              <a:cs typeface="Nunito ExtraBold"/>
              <a:sym typeface="Nunito ExtraBold"/>
            </a:endParaRPr>
          </a:p>
        </p:txBody>
      </p:sp>
      <p:pic>
        <p:nvPicPr>
          <p:cNvPr id="2136" name="Google Shape;2136;p15"/>
          <p:cNvPicPr preferRelativeResize="0"/>
          <p:nvPr/>
        </p:nvPicPr>
        <p:blipFill rotWithShape="1">
          <a:blip r:embed="rId3">
            <a:alphaModFix/>
          </a:blip>
          <a:srcRect b="14074" l="0" r="0" t="0"/>
          <a:stretch/>
        </p:blipFill>
        <p:spPr>
          <a:xfrm>
            <a:off x="1148036" y="1169004"/>
            <a:ext cx="2657856" cy="2036022"/>
          </a:xfrm>
          <a:prstGeom prst="rect">
            <a:avLst/>
          </a:prstGeom>
          <a:noFill/>
          <a:ln>
            <a:noFill/>
          </a:ln>
        </p:spPr>
      </p:pic>
      <p:pic>
        <p:nvPicPr>
          <p:cNvPr id="2137" name="Google Shape;2137;p15"/>
          <p:cNvPicPr preferRelativeResize="0"/>
          <p:nvPr/>
        </p:nvPicPr>
        <p:blipFill rotWithShape="1">
          <a:blip r:embed="rId4">
            <a:alphaModFix/>
          </a:blip>
          <a:srcRect b="31553" l="0" r="0" t="0"/>
          <a:stretch/>
        </p:blipFill>
        <p:spPr>
          <a:xfrm>
            <a:off x="4168691" y="3221369"/>
            <a:ext cx="2522500" cy="1922131"/>
          </a:xfrm>
          <a:prstGeom prst="rect">
            <a:avLst/>
          </a:prstGeom>
          <a:noFill/>
          <a:ln>
            <a:noFill/>
          </a:ln>
        </p:spPr>
      </p:pic>
      <p:pic>
        <p:nvPicPr>
          <p:cNvPr id="2138" name="Google Shape;2138;p15"/>
          <p:cNvPicPr preferRelativeResize="0"/>
          <p:nvPr/>
        </p:nvPicPr>
        <p:blipFill rotWithShape="1">
          <a:blip r:embed="rId5">
            <a:alphaModFix/>
          </a:blip>
          <a:srcRect b="0" l="0" r="0" t="0"/>
          <a:stretch/>
        </p:blipFill>
        <p:spPr>
          <a:xfrm>
            <a:off x="1690217" y="3221368"/>
            <a:ext cx="2478474" cy="1938165"/>
          </a:xfrm>
          <a:prstGeom prst="rect">
            <a:avLst/>
          </a:prstGeom>
          <a:noFill/>
          <a:ln>
            <a:noFill/>
          </a:ln>
        </p:spPr>
      </p:pic>
      <p:pic>
        <p:nvPicPr>
          <p:cNvPr id="2139" name="Google Shape;2139;p15"/>
          <p:cNvPicPr preferRelativeResize="0"/>
          <p:nvPr/>
        </p:nvPicPr>
        <p:blipFill rotWithShape="1">
          <a:blip r:embed="rId6">
            <a:alphaModFix/>
          </a:blip>
          <a:srcRect b="0" l="0" r="0" t="0"/>
          <a:stretch/>
        </p:blipFill>
        <p:spPr>
          <a:xfrm>
            <a:off x="3829138" y="1189100"/>
            <a:ext cx="2592153" cy="2016235"/>
          </a:xfrm>
          <a:prstGeom prst="rect">
            <a:avLst/>
          </a:prstGeom>
          <a:noFill/>
          <a:ln>
            <a:noFill/>
          </a:ln>
        </p:spPr>
      </p:pic>
      <p:pic>
        <p:nvPicPr>
          <p:cNvPr id="2140" name="Google Shape;2140;p15"/>
          <p:cNvPicPr preferRelativeResize="0"/>
          <p:nvPr/>
        </p:nvPicPr>
        <p:blipFill rotWithShape="1">
          <a:blip r:embed="rId7">
            <a:alphaModFix/>
          </a:blip>
          <a:srcRect b="0" l="0" r="48622" t="0"/>
          <a:stretch/>
        </p:blipFill>
        <p:spPr>
          <a:xfrm>
            <a:off x="6423117" y="1141500"/>
            <a:ext cx="2238562" cy="2079869"/>
          </a:xfrm>
          <a:prstGeom prst="rect">
            <a:avLst/>
          </a:prstGeom>
          <a:noFill/>
          <a:ln>
            <a:noFill/>
          </a:ln>
        </p:spPr>
      </p:pic>
      <p:sp>
        <p:nvSpPr>
          <p:cNvPr id="2141" name="Google Shape;2141;p15"/>
          <p:cNvSpPr txBox="1"/>
          <p:nvPr/>
        </p:nvSpPr>
        <p:spPr>
          <a:xfrm>
            <a:off x="1714500" y="400800"/>
            <a:ext cx="7091400" cy="82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 sz="1900" u="none" cap="none" strike="noStrike">
                <a:solidFill>
                  <a:srgbClr val="0B5394"/>
                </a:solidFill>
                <a:latin typeface="Dancing Script"/>
                <a:ea typeface="Dancing Script"/>
                <a:cs typeface="Dancing Script"/>
                <a:sym typeface="Dancing Script"/>
              </a:rPr>
              <a:t>“A good teacher is like a candle- it consumes itself to light the way for others”</a:t>
            </a:r>
            <a:endParaRPr b="1" i="0" sz="1900" u="none" cap="none" strike="noStrike">
              <a:solidFill>
                <a:srgbClr val="0B5394"/>
              </a:solidFill>
              <a:latin typeface="Dancing Script"/>
              <a:ea typeface="Dancing Script"/>
              <a:cs typeface="Dancing Script"/>
              <a:sym typeface="Dancing Script"/>
            </a:endParaRPr>
          </a:p>
        </p:txBody>
      </p:sp>
      <p:sp>
        <p:nvSpPr>
          <p:cNvPr id="2142" name="Google Shape;2142;p15"/>
          <p:cNvSpPr txBox="1"/>
          <p:nvPr/>
        </p:nvSpPr>
        <p:spPr>
          <a:xfrm>
            <a:off x="1750158" y="74627"/>
            <a:ext cx="7551769"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760009"/>
                </a:solidFill>
                <a:latin typeface="Arial"/>
                <a:ea typeface="Arial"/>
                <a:cs typeface="Arial"/>
                <a:sym typeface="Arial"/>
              </a:rPr>
              <a:t>TEACHER’S DAY  - A DAY OF LOVE &amp; GRATITUDE</a:t>
            </a:r>
            <a:endParaRPr b="1" i="0" sz="2800" u="none" cap="none" strike="noStrike">
              <a:solidFill>
                <a:srgbClr val="760009"/>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grpSp>
        <p:nvGrpSpPr>
          <p:cNvPr id="2147" name="Google Shape;2147;p16"/>
          <p:cNvGrpSpPr/>
          <p:nvPr/>
        </p:nvGrpSpPr>
        <p:grpSpPr>
          <a:xfrm rot="-1102450">
            <a:off x="176664" y="222746"/>
            <a:ext cx="1236701" cy="1193860"/>
            <a:chOff x="776963" y="2512225"/>
            <a:chExt cx="1659575" cy="1745488"/>
          </a:xfrm>
        </p:grpSpPr>
        <p:sp>
          <p:nvSpPr>
            <p:cNvPr id="2148" name="Google Shape;2148;p16"/>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9" name="Google Shape;2149;p16"/>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50" name="Google Shape;2150;p16"/>
            <p:cNvGrpSpPr/>
            <p:nvPr/>
          </p:nvGrpSpPr>
          <p:grpSpPr>
            <a:xfrm>
              <a:off x="777214" y="2512225"/>
              <a:ext cx="1609575" cy="433175"/>
              <a:chOff x="777214" y="2512225"/>
              <a:chExt cx="1609575" cy="433175"/>
            </a:xfrm>
          </p:grpSpPr>
          <p:sp>
            <p:nvSpPr>
              <p:cNvPr id="2151" name="Google Shape;2151;p16"/>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2" name="Google Shape;2152;p16"/>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3" name="Google Shape;2153;p16"/>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4" name="Google Shape;2154;p16"/>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5" name="Google Shape;2155;p16"/>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6" name="Google Shape;2156;p16"/>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7" name="Google Shape;2157;p16"/>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16"/>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9" name="Google Shape;2159;p16"/>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0" name="Google Shape;2160;p16"/>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1" name="Google Shape;2161;p16"/>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2" name="Google Shape;2162;p16"/>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163" name="Google Shape;2163;p16"/>
          <p:cNvGrpSpPr/>
          <p:nvPr/>
        </p:nvGrpSpPr>
        <p:grpSpPr>
          <a:xfrm rot="1304058">
            <a:off x="1341103" y="482969"/>
            <a:ext cx="329699" cy="673416"/>
            <a:chOff x="6914636" y="2627673"/>
            <a:chExt cx="1485264" cy="1890998"/>
          </a:xfrm>
        </p:grpSpPr>
        <p:sp>
          <p:nvSpPr>
            <p:cNvPr id="2164" name="Google Shape;2164;p16"/>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5" name="Google Shape;2165;p16"/>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6" name="Google Shape;2166;p16"/>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16"/>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8" name="Google Shape;2168;p16"/>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9" name="Google Shape;2169;p16"/>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0" name="Google Shape;2170;p16"/>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1" name="Google Shape;2171;p16"/>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2" name="Google Shape;2172;p16"/>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16"/>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74" name="Google Shape;2174;p16"/>
          <p:cNvSpPr txBox="1"/>
          <p:nvPr/>
        </p:nvSpPr>
        <p:spPr>
          <a:xfrm rot="-1184209">
            <a:off x="130744" y="5936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IV</a:t>
            </a:r>
            <a:endParaRPr b="0" i="0" sz="2400" u="none" cap="none" strike="noStrike">
              <a:solidFill>
                <a:srgbClr val="DD7E6B"/>
              </a:solidFill>
              <a:latin typeface="Nunito ExtraBold"/>
              <a:ea typeface="Nunito ExtraBold"/>
              <a:cs typeface="Nunito ExtraBold"/>
              <a:sym typeface="Nunito ExtraBold"/>
            </a:endParaRPr>
          </a:p>
        </p:txBody>
      </p:sp>
      <p:pic>
        <p:nvPicPr>
          <p:cNvPr id="2175" name="Google Shape;2175;p16"/>
          <p:cNvPicPr preferRelativeResize="0"/>
          <p:nvPr/>
        </p:nvPicPr>
        <p:blipFill rotWithShape="1">
          <a:blip r:embed="rId3">
            <a:alphaModFix/>
          </a:blip>
          <a:srcRect b="0" l="0" r="0" t="0"/>
          <a:stretch/>
        </p:blipFill>
        <p:spPr>
          <a:xfrm>
            <a:off x="831900" y="2888350"/>
            <a:ext cx="2823375" cy="2077275"/>
          </a:xfrm>
          <a:prstGeom prst="rect">
            <a:avLst/>
          </a:prstGeom>
          <a:noFill/>
          <a:ln>
            <a:noFill/>
          </a:ln>
        </p:spPr>
      </p:pic>
      <p:pic>
        <p:nvPicPr>
          <p:cNvPr id="2176" name="Google Shape;2176;p16"/>
          <p:cNvPicPr preferRelativeResize="0"/>
          <p:nvPr/>
        </p:nvPicPr>
        <p:blipFill rotWithShape="1">
          <a:blip r:embed="rId4">
            <a:alphaModFix/>
          </a:blip>
          <a:srcRect b="0" l="0" r="0" t="0"/>
          <a:stretch/>
        </p:blipFill>
        <p:spPr>
          <a:xfrm>
            <a:off x="1792199" y="601748"/>
            <a:ext cx="2760876" cy="2070628"/>
          </a:xfrm>
          <a:prstGeom prst="rect">
            <a:avLst/>
          </a:prstGeom>
          <a:noFill/>
          <a:ln>
            <a:noFill/>
          </a:ln>
        </p:spPr>
      </p:pic>
      <p:pic>
        <p:nvPicPr>
          <p:cNvPr id="2177" name="Google Shape;2177;p16"/>
          <p:cNvPicPr preferRelativeResize="0"/>
          <p:nvPr/>
        </p:nvPicPr>
        <p:blipFill rotWithShape="1">
          <a:blip r:embed="rId5">
            <a:alphaModFix/>
          </a:blip>
          <a:srcRect b="3719" l="0" r="20420" t="3720"/>
          <a:stretch/>
        </p:blipFill>
        <p:spPr>
          <a:xfrm>
            <a:off x="3894500" y="2888350"/>
            <a:ext cx="3016074" cy="2128301"/>
          </a:xfrm>
          <a:prstGeom prst="rect">
            <a:avLst/>
          </a:prstGeom>
          <a:noFill/>
          <a:ln>
            <a:noFill/>
          </a:ln>
        </p:spPr>
      </p:pic>
      <p:pic>
        <p:nvPicPr>
          <p:cNvPr id="2178" name="Google Shape;2178;p16"/>
          <p:cNvPicPr preferRelativeResize="0"/>
          <p:nvPr/>
        </p:nvPicPr>
        <p:blipFill rotWithShape="1">
          <a:blip r:embed="rId6">
            <a:alphaModFix/>
          </a:blip>
          <a:srcRect b="6393" l="0" r="0" t="0"/>
          <a:stretch/>
        </p:blipFill>
        <p:spPr>
          <a:xfrm>
            <a:off x="6834600" y="526650"/>
            <a:ext cx="2022000" cy="2220826"/>
          </a:xfrm>
          <a:prstGeom prst="rect">
            <a:avLst/>
          </a:prstGeom>
          <a:noFill/>
          <a:ln>
            <a:noFill/>
          </a:ln>
        </p:spPr>
      </p:pic>
      <p:pic>
        <p:nvPicPr>
          <p:cNvPr id="2179" name="Google Shape;2179;p16"/>
          <p:cNvPicPr preferRelativeResize="0"/>
          <p:nvPr/>
        </p:nvPicPr>
        <p:blipFill rotWithShape="1">
          <a:blip r:embed="rId7">
            <a:alphaModFix/>
          </a:blip>
          <a:srcRect b="8808" l="0" r="0" t="-8810"/>
          <a:stretch/>
        </p:blipFill>
        <p:spPr>
          <a:xfrm>
            <a:off x="7033738" y="2632225"/>
            <a:ext cx="1991662" cy="2333399"/>
          </a:xfrm>
          <a:prstGeom prst="rect">
            <a:avLst/>
          </a:prstGeom>
          <a:noFill/>
          <a:ln>
            <a:noFill/>
          </a:ln>
        </p:spPr>
      </p:pic>
      <p:sp>
        <p:nvSpPr>
          <p:cNvPr id="2180" name="Google Shape;2180;p16"/>
          <p:cNvSpPr txBox="1"/>
          <p:nvPr/>
        </p:nvSpPr>
        <p:spPr>
          <a:xfrm>
            <a:off x="4736400" y="479875"/>
            <a:ext cx="2022000" cy="233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“Living in a state of Gratitude is the gateway to Grace.”</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Class IV-B conducted a special assembly to pay heartfelt gratitude to Dr A.P.J Abdul Kalam on his birthday.</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5394"/>
              </a:solidFill>
              <a:latin typeface="Delius Swash Caps"/>
              <a:ea typeface="Delius Swash Caps"/>
              <a:cs typeface="Delius Swash Caps"/>
              <a:sym typeface="Delius Swash Caps"/>
            </a:endParaRPr>
          </a:p>
        </p:txBody>
      </p:sp>
      <p:sp>
        <p:nvSpPr>
          <p:cNvPr id="2181" name="Google Shape;2181;p16"/>
          <p:cNvSpPr txBox="1"/>
          <p:nvPr/>
        </p:nvSpPr>
        <p:spPr>
          <a:xfrm>
            <a:off x="1466050" y="98950"/>
            <a:ext cx="7537500" cy="74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rgbClr val="0B5394"/>
                </a:solidFill>
                <a:latin typeface="Arial"/>
                <a:ea typeface="Arial"/>
                <a:cs typeface="Arial"/>
                <a:sym typeface="Arial"/>
              </a:rPr>
              <a:t>SPECIAL ASSEMBLY ON GRATITUDE </a:t>
            </a:r>
            <a:endParaRPr b="1" i="0" sz="2200" u="none" cap="none" strike="noStrike">
              <a:solidFill>
                <a:srgbClr val="0B5394"/>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5" name="Shape 2185"/>
        <p:cNvGrpSpPr/>
        <p:nvPr/>
      </p:nvGrpSpPr>
      <p:grpSpPr>
        <a:xfrm>
          <a:off x="0" y="0"/>
          <a:ext cx="0" cy="0"/>
          <a:chOff x="0" y="0"/>
          <a:chExt cx="0" cy="0"/>
        </a:xfrm>
      </p:grpSpPr>
      <p:grpSp>
        <p:nvGrpSpPr>
          <p:cNvPr id="2186" name="Google Shape;2186;p17"/>
          <p:cNvGrpSpPr/>
          <p:nvPr/>
        </p:nvGrpSpPr>
        <p:grpSpPr>
          <a:xfrm rot="-1102450">
            <a:off x="329064" y="298946"/>
            <a:ext cx="1236701" cy="1193860"/>
            <a:chOff x="776963" y="2512225"/>
            <a:chExt cx="1659575" cy="1745488"/>
          </a:xfrm>
        </p:grpSpPr>
        <p:sp>
          <p:nvSpPr>
            <p:cNvPr id="2187" name="Google Shape;2187;p17"/>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8" name="Google Shape;2188;p17"/>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89" name="Google Shape;2189;p17"/>
            <p:cNvGrpSpPr/>
            <p:nvPr/>
          </p:nvGrpSpPr>
          <p:grpSpPr>
            <a:xfrm>
              <a:off x="777214" y="2512225"/>
              <a:ext cx="1609575" cy="433175"/>
              <a:chOff x="777214" y="2512225"/>
              <a:chExt cx="1609575" cy="433175"/>
            </a:xfrm>
          </p:grpSpPr>
          <p:sp>
            <p:nvSpPr>
              <p:cNvPr id="2190" name="Google Shape;2190;p17"/>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1" name="Google Shape;2191;p17"/>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2" name="Google Shape;2192;p17"/>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3" name="Google Shape;2193;p17"/>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4" name="Google Shape;2194;p17"/>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5" name="Google Shape;2195;p17"/>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6" name="Google Shape;2196;p17"/>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7" name="Google Shape;2197;p17"/>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8" name="Google Shape;2198;p17"/>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9" name="Google Shape;2199;p17"/>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0" name="Google Shape;2200;p17"/>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1" name="Google Shape;2201;p17"/>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202" name="Google Shape;2202;p17"/>
          <p:cNvGrpSpPr/>
          <p:nvPr/>
        </p:nvGrpSpPr>
        <p:grpSpPr>
          <a:xfrm rot="1304058">
            <a:off x="1493503" y="559169"/>
            <a:ext cx="329699" cy="673416"/>
            <a:chOff x="6914636" y="2627673"/>
            <a:chExt cx="1485264" cy="1890998"/>
          </a:xfrm>
        </p:grpSpPr>
        <p:sp>
          <p:nvSpPr>
            <p:cNvPr id="2203" name="Google Shape;2203;p17"/>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4" name="Google Shape;2204;p17"/>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5" name="Google Shape;2205;p17"/>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6" name="Google Shape;2206;p17"/>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7" name="Google Shape;2207;p17"/>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17"/>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9" name="Google Shape;2209;p17"/>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0" name="Google Shape;2210;p17"/>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17"/>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2" name="Google Shape;2212;p17"/>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13" name="Google Shape;2213;p17"/>
          <p:cNvSpPr txBox="1"/>
          <p:nvPr/>
        </p:nvSpPr>
        <p:spPr>
          <a:xfrm rot="-1184209">
            <a:off x="283144" y="6698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IV</a:t>
            </a:r>
            <a:endParaRPr b="0" i="0" sz="2400" u="none" cap="none" strike="noStrike">
              <a:solidFill>
                <a:srgbClr val="DD7E6B"/>
              </a:solidFill>
              <a:latin typeface="Nunito ExtraBold"/>
              <a:ea typeface="Nunito ExtraBold"/>
              <a:cs typeface="Nunito ExtraBold"/>
              <a:sym typeface="Nunito ExtraBold"/>
            </a:endParaRPr>
          </a:p>
        </p:txBody>
      </p:sp>
      <p:sp>
        <p:nvSpPr>
          <p:cNvPr id="2214" name="Google Shape;2214;p17"/>
          <p:cNvSpPr txBox="1"/>
          <p:nvPr/>
        </p:nvSpPr>
        <p:spPr>
          <a:xfrm>
            <a:off x="2323275" y="1379050"/>
            <a:ext cx="3801600" cy="263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pic>
        <p:nvPicPr>
          <p:cNvPr id="2215" name="Google Shape;2215;p17"/>
          <p:cNvPicPr preferRelativeResize="0"/>
          <p:nvPr/>
        </p:nvPicPr>
        <p:blipFill rotWithShape="1">
          <a:blip r:embed="rId3">
            <a:alphaModFix/>
          </a:blip>
          <a:srcRect b="0" l="0" r="0" t="0"/>
          <a:stretch/>
        </p:blipFill>
        <p:spPr>
          <a:xfrm rot="-5400000">
            <a:off x="3150261" y="512062"/>
            <a:ext cx="2485401" cy="2597524"/>
          </a:xfrm>
          <a:prstGeom prst="rect">
            <a:avLst/>
          </a:prstGeom>
          <a:noFill/>
          <a:ln>
            <a:noFill/>
          </a:ln>
        </p:spPr>
      </p:pic>
      <p:pic>
        <p:nvPicPr>
          <p:cNvPr id="2216" name="Google Shape;2216;p17"/>
          <p:cNvPicPr preferRelativeResize="0"/>
          <p:nvPr/>
        </p:nvPicPr>
        <p:blipFill rotWithShape="1">
          <a:blip r:embed="rId4">
            <a:alphaModFix/>
          </a:blip>
          <a:srcRect b="0" l="0" r="0" t="0"/>
          <a:stretch/>
        </p:blipFill>
        <p:spPr>
          <a:xfrm>
            <a:off x="6060825" y="525550"/>
            <a:ext cx="2531176" cy="2527976"/>
          </a:xfrm>
          <a:prstGeom prst="rect">
            <a:avLst/>
          </a:prstGeom>
          <a:noFill/>
          <a:ln>
            <a:noFill/>
          </a:ln>
        </p:spPr>
      </p:pic>
      <p:pic>
        <p:nvPicPr>
          <p:cNvPr id="2217" name="Google Shape;2217;p17"/>
          <p:cNvPicPr preferRelativeResize="0"/>
          <p:nvPr/>
        </p:nvPicPr>
        <p:blipFill rotWithShape="1">
          <a:blip r:embed="rId5">
            <a:alphaModFix/>
          </a:blip>
          <a:srcRect b="0" l="0" r="0" t="0"/>
          <a:stretch/>
        </p:blipFill>
        <p:spPr>
          <a:xfrm>
            <a:off x="903125" y="3061350"/>
            <a:ext cx="2193201" cy="1948548"/>
          </a:xfrm>
          <a:prstGeom prst="rect">
            <a:avLst/>
          </a:prstGeom>
          <a:noFill/>
          <a:ln>
            <a:noFill/>
          </a:ln>
        </p:spPr>
      </p:pic>
      <p:sp>
        <p:nvSpPr>
          <p:cNvPr id="2218" name="Google Shape;2218;p17"/>
          <p:cNvSpPr txBox="1"/>
          <p:nvPr/>
        </p:nvSpPr>
        <p:spPr>
          <a:xfrm>
            <a:off x="3159750" y="3245050"/>
            <a:ext cx="2754900" cy="116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Architects Daughter"/>
                <a:ea typeface="Architects Daughter"/>
                <a:cs typeface="Architects Daughter"/>
                <a:sym typeface="Architects Daughter"/>
              </a:rPr>
              <a:t>It is the supreme art of the teacher to awake joy in creative expression and knowledge.</a:t>
            </a:r>
            <a:endParaRPr b="1" i="0" sz="1600" u="none" cap="none" strike="noStrike">
              <a:solidFill>
                <a:srgbClr val="0B5394"/>
              </a:solidFill>
              <a:latin typeface="Architects Daughter"/>
              <a:ea typeface="Architects Daughter"/>
              <a:cs typeface="Architects Daughter"/>
              <a:sym typeface="Architects Daughter"/>
            </a:endParaRPr>
          </a:p>
        </p:txBody>
      </p:sp>
      <p:pic>
        <p:nvPicPr>
          <p:cNvPr id="2219" name="Google Shape;2219;p17"/>
          <p:cNvPicPr preferRelativeResize="0"/>
          <p:nvPr/>
        </p:nvPicPr>
        <p:blipFill rotWithShape="1">
          <a:blip r:embed="rId6">
            <a:alphaModFix/>
          </a:blip>
          <a:srcRect b="0" l="51076" r="0" t="32307"/>
          <a:stretch/>
        </p:blipFill>
        <p:spPr>
          <a:xfrm rot="-5400000">
            <a:off x="6456762" y="2684562"/>
            <a:ext cx="1733551" cy="2702125"/>
          </a:xfrm>
          <a:prstGeom prst="rect">
            <a:avLst/>
          </a:prstGeom>
          <a:noFill/>
          <a:ln>
            <a:noFill/>
          </a:ln>
        </p:spPr>
      </p:pic>
      <p:sp>
        <p:nvSpPr>
          <p:cNvPr id="2220" name="Google Shape;2220;p17"/>
          <p:cNvSpPr txBox="1"/>
          <p:nvPr/>
        </p:nvSpPr>
        <p:spPr>
          <a:xfrm rot="-1204444">
            <a:off x="421020" y="1207686"/>
            <a:ext cx="3535482" cy="74065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B5394"/>
                </a:solidFill>
                <a:latin typeface="Arial"/>
                <a:ea typeface="Arial"/>
                <a:cs typeface="Arial"/>
                <a:sym typeface="Arial"/>
              </a:rPr>
              <a:t>CREATIVE HANDS </a:t>
            </a:r>
            <a:endParaRPr/>
          </a:p>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B5394"/>
                </a:solidFill>
                <a:latin typeface="Arial"/>
                <a:ea typeface="Arial"/>
                <a:cs typeface="Arial"/>
                <a:sym typeface="Arial"/>
              </a:rPr>
              <a:t>                AT</a:t>
            </a:r>
            <a:endParaRPr/>
          </a:p>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B5394"/>
                </a:solidFill>
                <a:latin typeface="Arial"/>
                <a:ea typeface="Arial"/>
                <a:cs typeface="Arial"/>
                <a:sym typeface="Arial"/>
              </a:rPr>
              <a:t>            WORK</a:t>
            </a:r>
            <a:endParaRPr b="1" i="0" sz="1700" u="none" cap="none" strike="noStrike">
              <a:solidFill>
                <a:srgbClr val="0B5394"/>
              </a:solidFill>
              <a:latin typeface="Arial"/>
              <a:ea typeface="Arial"/>
              <a:cs typeface="Arial"/>
              <a:sym typeface="Arial"/>
            </a:endParaRPr>
          </a:p>
        </p:txBody>
      </p:sp>
      <p:sp>
        <p:nvSpPr>
          <p:cNvPr id="2221" name="Google Shape;2221;p17"/>
          <p:cNvSpPr txBox="1"/>
          <p:nvPr/>
        </p:nvSpPr>
        <p:spPr>
          <a:xfrm>
            <a:off x="72470" y="2491771"/>
            <a:ext cx="3574918" cy="677078"/>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760009"/>
                </a:solidFill>
                <a:latin typeface="Architects Daughter"/>
                <a:ea typeface="Architects Daughter"/>
                <a:cs typeface="Architects Daughter"/>
                <a:sym typeface="Architects Daughter"/>
              </a:rPr>
              <a:t>“Creativity is intelligence </a:t>
            </a:r>
            <a:endParaRPr/>
          </a:p>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760009"/>
                </a:solidFill>
                <a:latin typeface="Architects Daughter"/>
                <a:ea typeface="Architects Daughter"/>
                <a:cs typeface="Architects Daughter"/>
                <a:sym typeface="Architects Daughter"/>
              </a:rPr>
              <a:t>having fun.”.</a:t>
            </a:r>
            <a:endParaRPr b="1" i="0" sz="1600" u="none" cap="none" strike="noStrike">
              <a:solidFill>
                <a:srgbClr val="760009"/>
              </a:solidFill>
              <a:latin typeface="Architects Daughter"/>
              <a:ea typeface="Architects Daughter"/>
              <a:cs typeface="Architects Daughter"/>
              <a:sym typeface="Architects Daughte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5" name="Shape 2225"/>
        <p:cNvGrpSpPr/>
        <p:nvPr/>
      </p:nvGrpSpPr>
      <p:grpSpPr>
        <a:xfrm>
          <a:off x="0" y="0"/>
          <a:ext cx="0" cy="0"/>
          <a:chOff x="0" y="0"/>
          <a:chExt cx="0" cy="0"/>
        </a:xfrm>
      </p:grpSpPr>
      <p:grpSp>
        <p:nvGrpSpPr>
          <p:cNvPr id="2226" name="Google Shape;2226;p18"/>
          <p:cNvGrpSpPr/>
          <p:nvPr/>
        </p:nvGrpSpPr>
        <p:grpSpPr>
          <a:xfrm rot="-1102450">
            <a:off x="329064" y="298946"/>
            <a:ext cx="1236701" cy="1193860"/>
            <a:chOff x="776963" y="2512225"/>
            <a:chExt cx="1659575" cy="1745488"/>
          </a:xfrm>
        </p:grpSpPr>
        <p:sp>
          <p:nvSpPr>
            <p:cNvPr id="2227" name="Google Shape;2227;p18"/>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8" name="Google Shape;2228;p18"/>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29" name="Google Shape;2229;p18"/>
            <p:cNvGrpSpPr/>
            <p:nvPr/>
          </p:nvGrpSpPr>
          <p:grpSpPr>
            <a:xfrm>
              <a:off x="777214" y="2512225"/>
              <a:ext cx="1609575" cy="433175"/>
              <a:chOff x="777214" y="2512225"/>
              <a:chExt cx="1609575" cy="433175"/>
            </a:xfrm>
          </p:grpSpPr>
          <p:sp>
            <p:nvSpPr>
              <p:cNvPr id="2230" name="Google Shape;2230;p18"/>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1" name="Google Shape;2231;p18"/>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18"/>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3" name="Google Shape;2233;p18"/>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4" name="Google Shape;2234;p18"/>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5" name="Google Shape;2235;p18"/>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6" name="Google Shape;2236;p18"/>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7" name="Google Shape;2237;p18"/>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8" name="Google Shape;2238;p18"/>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18"/>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18"/>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1" name="Google Shape;2241;p18"/>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242" name="Google Shape;2242;p18"/>
          <p:cNvGrpSpPr/>
          <p:nvPr/>
        </p:nvGrpSpPr>
        <p:grpSpPr>
          <a:xfrm rot="1304058">
            <a:off x="1493503" y="559169"/>
            <a:ext cx="329699" cy="673416"/>
            <a:chOff x="6914636" y="2627673"/>
            <a:chExt cx="1485264" cy="1890998"/>
          </a:xfrm>
        </p:grpSpPr>
        <p:sp>
          <p:nvSpPr>
            <p:cNvPr id="2243" name="Google Shape;2243;p18"/>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4" name="Google Shape;2244;p18"/>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5" name="Google Shape;2245;p18"/>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6" name="Google Shape;2246;p18"/>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7" name="Google Shape;2247;p18"/>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8" name="Google Shape;2248;p18"/>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9" name="Google Shape;2249;p18"/>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18"/>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1" name="Google Shape;2251;p18"/>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18"/>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53" name="Google Shape;2253;p18"/>
          <p:cNvSpPr txBox="1"/>
          <p:nvPr/>
        </p:nvSpPr>
        <p:spPr>
          <a:xfrm rot="-1184209">
            <a:off x="283144" y="593698"/>
            <a:ext cx="1365413"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V</a:t>
            </a:r>
            <a:endParaRPr b="0" i="0" sz="2400" u="none" cap="none" strike="noStrike">
              <a:solidFill>
                <a:srgbClr val="DD7E6B"/>
              </a:solidFill>
              <a:latin typeface="Nunito ExtraBold"/>
              <a:ea typeface="Nunito ExtraBold"/>
              <a:cs typeface="Nunito ExtraBold"/>
              <a:sym typeface="Nunito ExtraBold"/>
            </a:endParaRPr>
          </a:p>
        </p:txBody>
      </p:sp>
      <p:pic>
        <p:nvPicPr>
          <p:cNvPr id="2254" name="Google Shape;2254;p18"/>
          <p:cNvPicPr preferRelativeResize="0"/>
          <p:nvPr/>
        </p:nvPicPr>
        <p:blipFill rotWithShape="1">
          <a:blip r:embed="rId3">
            <a:alphaModFix/>
          </a:blip>
          <a:srcRect b="0" l="0" r="0" t="0"/>
          <a:stretch/>
        </p:blipFill>
        <p:spPr>
          <a:xfrm>
            <a:off x="5295675" y="3346075"/>
            <a:ext cx="1549975" cy="1475424"/>
          </a:xfrm>
          <a:prstGeom prst="rect">
            <a:avLst/>
          </a:prstGeom>
          <a:noFill/>
          <a:ln cap="flat" cmpd="sng" w="38100">
            <a:solidFill>
              <a:schemeClr val="dk1"/>
            </a:solidFill>
            <a:prstDash val="solid"/>
            <a:round/>
            <a:headEnd len="sm" w="sm" type="none"/>
            <a:tailEnd len="sm" w="sm" type="none"/>
          </a:ln>
        </p:spPr>
      </p:pic>
      <p:pic>
        <p:nvPicPr>
          <p:cNvPr id="2255" name="Google Shape;2255;p18"/>
          <p:cNvPicPr preferRelativeResize="0"/>
          <p:nvPr/>
        </p:nvPicPr>
        <p:blipFill rotWithShape="1">
          <a:blip r:embed="rId4">
            <a:alphaModFix/>
          </a:blip>
          <a:srcRect b="0" l="0" r="0" t="0"/>
          <a:stretch/>
        </p:blipFill>
        <p:spPr>
          <a:xfrm>
            <a:off x="7276925" y="3346075"/>
            <a:ext cx="1604450" cy="1427800"/>
          </a:xfrm>
          <a:prstGeom prst="rect">
            <a:avLst/>
          </a:prstGeom>
          <a:noFill/>
          <a:ln cap="flat" cmpd="sng" w="38100">
            <a:solidFill>
              <a:schemeClr val="dk1"/>
            </a:solidFill>
            <a:prstDash val="solid"/>
            <a:round/>
            <a:headEnd len="sm" w="sm" type="none"/>
            <a:tailEnd len="sm" w="sm" type="none"/>
          </a:ln>
        </p:spPr>
      </p:pic>
      <p:pic>
        <p:nvPicPr>
          <p:cNvPr id="2256" name="Google Shape;2256;p18"/>
          <p:cNvPicPr preferRelativeResize="0"/>
          <p:nvPr/>
        </p:nvPicPr>
        <p:blipFill rotWithShape="1">
          <a:blip r:embed="rId5">
            <a:alphaModFix/>
          </a:blip>
          <a:srcRect b="0" l="0" r="0" t="0"/>
          <a:stretch/>
        </p:blipFill>
        <p:spPr>
          <a:xfrm>
            <a:off x="1186150" y="3346075"/>
            <a:ext cx="1604450" cy="1427800"/>
          </a:xfrm>
          <a:prstGeom prst="rect">
            <a:avLst/>
          </a:prstGeom>
          <a:noFill/>
          <a:ln cap="flat" cmpd="sng" w="38100">
            <a:solidFill>
              <a:schemeClr val="dk1"/>
            </a:solidFill>
            <a:prstDash val="solid"/>
            <a:round/>
            <a:headEnd len="sm" w="sm" type="none"/>
            <a:tailEnd len="sm" w="sm" type="none"/>
          </a:ln>
        </p:spPr>
      </p:pic>
      <p:pic>
        <p:nvPicPr>
          <p:cNvPr id="2257" name="Google Shape;2257;p18"/>
          <p:cNvPicPr preferRelativeResize="0"/>
          <p:nvPr/>
        </p:nvPicPr>
        <p:blipFill rotWithShape="1">
          <a:blip r:embed="rId6">
            <a:alphaModFix/>
          </a:blip>
          <a:srcRect b="0" l="0" r="0" t="0"/>
          <a:stretch/>
        </p:blipFill>
        <p:spPr>
          <a:xfrm>
            <a:off x="7218300" y="525552"/>
            <a:ext cx="1604448" cy="1475424"/>
          </a:xfrm>
          <a:prstGeom prst="rect">
            <a:avLst/>
          </a:prstGeom>
          <a:noFill/>
          <a:ln cap="flat" cmpd="sng" w="38100">
            <a:solidFill>
              <a:schemeClr val="dk1"/>
            </a:solidFill>
            <a:prstDash val="solid"/>
            <a:round/>
            <a:headEnd len="sm" w="sm" type="none"/>
            <a:tailEnd len="sm" w="sm" type="none"/>
          </a:ln>
        </p:spPr>
      </p:pic>
      <p:pic>
        <p:nvPicPr>
          <p:cNvPr id="2258" name="Google Shape;2258;p18"/>
          <p:cNvPicPr preferRelativeResize="0"/>
          <p:nvPr/>
        </p:nvPicPr>
        <p:blipFill rotWithShape="1">
          <a:blip r:embed="rId7">
            <a:alphaModFix/>
          </a:blip>
          <a:srcRect b="0" l="0" r="0" t="0"/>
          <a:stretch/>
        </p:blipFill>
        <p:spPr>
          <a:xfrm>
            <a:off x="2596050" y="504876"/>
            <a:ext cx="1769100" cy="1522852"/>
          </a:xfrm>
          <a:prstGeom prst="rect">
            <a:avLst/>
          </a:prstGeom>
          <a:noFill/>
          <a:ln cap="flat" cmpd="sng" w="38100">
            <a:solidFill>
              <a:schemeClr val="dk1"/>
            </a:solidFill>
            <a:prstDash val="solid"/>
            <a:round/>
            <a:headEnd len="sm" w="sm" type="none"/>
            <a:tailEnd len="sm" w="sm" type="none"/>
          </a:ln>
        </p:spPr>
      </p:pic>
      <p:pic>
        <p:nvPicPr>
          <p:cNvPr id="2259" name="Google Shape;2259;p18"/>
          <p:cNvPicPr preferRelativeResize="0"/>
          <p:nvPr/>
        </p:nvPicPr>
        <p:blipFill rotWithShape="1">
          <a:blip r:embed="rId8">
            <a:alphaModFix/>
          </a:blip>
          <a:srcRect b="0" l="0" r="0" t="0"/>
          <a:stretch/>
        </p:blipFill>
        <p:spPr>
          <a:xfrm>
            <a:off x="5016610" y="525550"/>
            <a:ext cx="1769091" cy="1522850"/>
          </a:xfrm>
          <a:prstGeom prst="rect">
            <a:avLst/>
          </a:prstGeom>
          <a:noFill/>
          <a:ln cap="flat" cmpd="sng" w="38100">
            <a:solidFill>
              <a:srgbClr val="222222"/>
            </a:solidFill>
            <a:prstDash val="solid"/>
            <a:round/>
            <a:headEnd len="sm" w="sm" type="none"/>
            <a:tailEnd len="sm" w="sm" type="none"/>
          </a:ln>
        </p:spPr>
      </p:pic>
      <p:pic>
        <p:nvPicPr>
          <p:cNvPr id="2260" name="Google Shape;2260;p18"/>
          <p:cNvPicPr preferRelativeResize="0"/>
          <p:nvPr/>
        </p:nvPicPr>
        <p:blipFill rotWithShape="1">
          <a:blip r:embed="rId9">
            <a:alphaModFix/>
          </a:blip>
          <a:srcRect b="0" l="0" r="0" t="0"/>
          <a:stretch/>
        </p:blipFill>
        <p:spPr>
          <a:xfrm>
            <a:off x="3153925" y="3365500"/>
            <a:ext cx="1549975" cy="1427800"/>
          </a:xfrm>
          <a:prstGeom prst="rect">
            <a:avLst/>
          </a:prstGeom>
          <a:noFill/>
          <a:ln cap="flat" cmpd="sng" w="38100">
            <a:solidFill>
              <a:schemeClr val="dk1"/>
            </a:solidFill>
            <a:prstDash val="solid"/>
            <a:round/>
            <a:headEnd len="sm" w="sm" type="none"/>
            <a:tailEnd len="sm" w="sm" type="none"/>
          </a:ln>
        </p:spPr>
      </p:pic>
      <p:sp>
        <p:nvSpPr>
          <p:cNvPr id="2261" name="Google Shape;2261;p18"/>
          <p:cNvSpPr txBox="1"/>
          <p:nvPr/>
        </p:nvSpPr>
        <p:spPr>
          <a:xfrm>
            <a:off x="6324350" y="-386050"/>
            <a:ext cx="6540000" cy="400200"/>
          </a:xfrm>
          <a:prstGeom prst="rect">
            <a:avLst/>
          </a:prstGeom>
          <a:noFill/>
          <a:ln cap="flat" cmpd="sng" w="9525">
            <a:solidFill>
              <a:schemeClr val="dk1"/>
            </a:solidFill>
            <a:prstDash val="solid"/>
            <a:round/>
            <a:headEnd len="sm" w="sm" type="none"/>
            <a:tailEnd len="sm" w="sm" type="none"/>
          </a:ln>
        </p:spPr>
        <p:txBody>
          <a:bodyPr anchorCtr="0" anchor="t" bIns="91425" lIns="57150"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262" name="Google Shape;2262;p18"/>
          <p:cNvSpPr txBox="1"/>
          <p:nvPr/>
        </p:nvSpPr>
        <p:spPr>
          <a:xfrm>
            <a:off x="963775" y="2237100"/>
            <a:ext cx="7858800" cy="66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0000"/>
                </a:solidFill>
                <a:latin typeface="Architects Daughter"/>
                <a:ea typeface="Architects Daughter"/>
                <a:cs typeface="Architects Daughter"/>
                <a:sym typeface="Architects Daughter"/>
              </a:rPr>
              <a:t>      </a:t>
            </a:r>
            <a:r>
              <a:rPr b="1" i="0" lang="en" sz="1500" u="none" cap="none" strike="noStrike">
                <a:solidFill>
                  <a:srgbClr val="990000"/>
                </a:solidFill>
                <a:latin typeface="Architects Daughter"/>
                <a:ea typeface="Architects Daughter"/>
                <a:cs typeface="Architects Daughter"/>
                <a:sym typeface="Architects Daughter"/>
              </a:rPr>
              <a:t>RECITATION OF VERSES FROM RAMAYANA</a:t>
            </a:r>
            <a:endParaRPr b="1" i="0" sz="1500" u="none" cap="none" strike="noStrike">
              <a:solidFill>
                <a:srgbClr val="990000"/>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The students of Class V mesmerised the listeners by their recital of verses from the epic Ramayana in proper tempo and rhythm. Through this activity the students got motivated to imbibe the principles of Lord Rama in their lives. Their performances filled the air with peace and divinity.</a:t>
            </a:r>
            <a:endParaRPr b="1" i="0" sz="12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6" name="Shape 2266"/>
        <p:cNvGrpSpPr/>
        <p:nvPr/>
      </p:nvGrpSpPr>
      <p:grpSpPr>
        <a:xfrm>
          <a:off x="0" y="0"/>
          <a:ext cx="0" cy="0"/>
          <a:chOff x="0" y="0"/>
          <a:chExt cx="0" cy="0"/>
        </a:xfrm>
      </p:grpSpPr>
      <p:grpSp>
        <p:nvGrpSpPr>
          <p:cNvPr id="2267" name="Google Shape;2267;p19"/>
          <p:cNvGrpSpPr/>
          <p:nvPr/>
        </p:nvGrpSpPr>
        <p:grpSpPr>
          <a:xfrm rot="-1094076">
            <a:off x="313724" y="204578"/>
            <a:ext cx="1110596" cy="1065251"/>
            <a:chOff x="776963" y="2512225"/>
            <a:chExt cx="1659575" cy="1745488"/>
          </a:xfrm>
        </p:grpSpPr>
        <p:sp>
          <p:nvSpPr>
            <p:cNvPr id="2268" name="Google Shape;2268;p19"/>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9" name="Google Shape;2269;p19"/>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70" name="Google Shape;2270;p19"/>
            <p:cNvGrpSpPr/>
            <p:nvPr/>
          </p:nvGrpSpPr>
          <p:grpSpPr>
            <a:xfrm>
              <a:off x="777214" y="2512225"/>
              <a:ext cx="1609575" cy="433175"/>
              <a:chOff x="777214" y="2512225"/>
              <a:chExt cx="1609575" cy="433175"/>
            </a:xfrm>
          </p:grpSpPr>
          <p:sp>
            <p:nvSpPr>
              <p:cNvPr id="2271" name="Google Shape;2271;p19"/>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2" name="Google Shape;2272;p19"/>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3" name="Google Shape;2273;p19"/>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4" name="Google Shape;2274;p19"/>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5" name="Google Shape;2275;p19"/>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6" name="Google Shape;2276;p19"/>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7" name="Google Shape;2277;p19"/>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8" name="Google Shape;2278;p19"/>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9" name="Google Shape;2279;p19"/>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0" name="Google Shape;2280;p19"/>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1" name="Google Shape;2281;p19"/>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2" name="Google Shape;2282;p19"/>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283" name="Google Shape;2283;p19"/>
          <p:cNvGrpSpPr/>
          <p:nvPr/>
        </p:nvGrpSpPr>
        <p:grpSpPr>
          <a:xfrm rot="1294950">
            <a:off x="1359915" y="436666"/>
            <a:ext cx="295970" cy="601066"/>
            <a:chOff x="6914636" y="2627673"/>
            <a:chExt cx="1485264" cy="1890998"/>
          </a:xfrm>
        </p:grpSpPr>
        <p:sp>
          <p:nvSpPr>
            <p:cNvPr id="2284" name="Google Shape;2284;p19"/>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5" name="Google Shape;2285;p19"/>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6" name="Google Shape;2286;p19"/>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7" name="Google Shape;2287;p19"/>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8" name="Google Shape;2288;p19"/>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9" name="Google Shape;2289;p19"/>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0" name="Google Shape;2290;p19"/>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1" name="Google Shape;2291;p19"/>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2" name="Google Shape;2292;p19"/>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3" name="Google Shape;2293;p19"/>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94" name="Google Shape;2294;p19"/>
          <p:cNvSpPr txBox="1"/>
          <p:nvPr/>
        </p:nvSpPr>
        <p:spPr>
          <a:xfrm rot="-1175268">
            <a:off x="272462" y="535378"/>
            <a:ext cx="1225947" cy="50713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Class V</a:t>
            </a:r>
            <a:endParaRPr b="0" i="0" sz="2200" u="none" cap="none" strike="noStrike">
              <a:solidFill>
                <a:srgbClr val="DD7E6B"/>
              </a:solidFill>
              <a:latin typeface="Nunito ExtraBold"/>
              <a:ea typeface="Nunito ExtraBold"/>
              <a:cs typeface="Nunito ExtraBold"/>
              <a:sym typeface="Nunito ExtraBold"/>
            </a:endParaRPr>
          </a:p>
        </p:txBody>
      </p:sp>
      <p:pic>
        <p:nvPicPr>
          <p:cNvPr id="2295" name="Google Shape;2295;p19"/>
          <p:cNvPicPr preferRelativeResize="0"/>
          <p:nvPr/>
        </p:nvPicPr>
        <p:blipFill rotWithShape="1">
          <a:blip r:embed="rId3">
            <a:alphaModFix/>
          </a:blip>
          <a:srcRect b="0" l="24793" r="4122" t="14850"/>
          <a:stretch/>
        </p:blipFill>
        <p:spPr>
          <a:xfrm>
            <a:off x="778423" y="1251700"/>
            <a:ext cx="1864300" cy="1522849"/>
          </a:xfrm>
          <a:prstGeom prst="rect">
            <a:avLst/>
          </a:prstGeom>
          <a:noFill/>
          <a:ln cap="flat" cmpd="sng" w="28575">
            <a:solidFill>
              <a:srgbClr val="FF0000"/>
            </a:solidFill>
            <a:prstDash val="solid"/>
            <a:round/>
            <a:headEnd len="sm" w="sm" type="none"/>
            <a:tailEnd len="sm" w="sm" type="none"/>
          </a:ln>
        </p:spPr>
      </p:pic>
      <p:pic>
        <p:nvPicPr>
          <p:cNvPr id="2296" name="Google Shape;2296;p19"/>
          <p:cNvPicPr preferRelativeResize="0"/>
          <p:nvPr/>
        </p:nvPicPr>
        <p:blipFill rotWithShape="1">
          <a:blip r:embed="rId4">
            <a:alphaModFix/>
          </a:blip>
          <a:srcRect b="6647" l="5837" r="11923" t="6794"/>
          <a:stretch/>
        </p:blipFill>
        <p:spPr>
          <a:xfrm>
            <a:off x="7441625" y="2653950"/>
            <a:ext cx="1549975" cy="1915125"/>
          </a:xfrm>
          <a:prstGeom prst="rect">
            <a:avLst/>
          </a:prstGeom>
          <a:noFill/>
          <a:ln cap="flat" cmpd="sng" w="28575">
            <a:solidFill>
              <a:srgbClr val="FF0000"/>
            </a:solidFill>
            <a:prstDash val="solid"/>
            <a:round/>
            <a:headEnd len="sm" w="sm" type="none"/>
            <a:tailEnd len="sm" w="sm" type="none"/>
          </a:ln>
        </p:spPr>
      </p:pic>
      <p:sp>
        <p:nvSpPr>
          <p:cNvPr id="2297" name="Google Shape;2297;p19"/>
          <p:cNvSpPr txBox="1"/>
          <p:nvPr/>
        </p:nvSpPr>
        <p:spPr>
          <a:xfrm>
            <a:off x="7670600" y="4625800"/>
            <a:ext cx="13968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Delius Swash Caps"/>
                <a:ea typeface="Delius Swash Caps"/>
                <a:cs typeface="Delius Swash Caps"/>
                <a:sym typeface="Delius Swash Caps"/>
              </a:rPr>
              <a:t>VARNIKA VASHIST</a:t>
            </a:r>
            <a:endParaRPr b="1" i="0" sz="1500" u="none" cap="none" strike="noStrike">
              <a:solidFill>
                <a:srgbClr val="000000"/>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298" name="Google Shape;2298;p19"/>
          <p:cNvSpPr txBox="1"/>
          <p:nvPr/>
        </p:nvSpPr>
        <p:spPr>
          <a:xfrm>
            <a:off x="704950" y="2789050"/>
            <a:ext cx="2245500" cy="43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Delius Swash Caps"/>
                <a:ea typeface="Delius Swash Caps"/>
                <a:cs typeface="Delius Swash Caps"/>
                <a:sym typeface="Delius Swash Caps"/>
              </a:rPr>
              <a:t>GARVIT GOYAL</a:t>
            </a:r>
            <a:endParaRPr b="1" i="0" sz="1500" u="none" cap="none" strike="noStrike">
              <a:solidFill>
                <a:srgbClr val="000000"/>
              </a:solidFill>
              <a:latin typeface="Delius Swash Caps"/>
              <a:ea typeface="Delius Swash Caps"/>
              <a:cs typeface="Delius Swash Caps"/>
              <a:sym typeface="Delius Swash Caps"/>
            </a:endParaRPr>
          </a:p>
        </p:txBody>
      </p:sp>
      <p:pic>
        <p:nvPicPr>
          <p:cNvPr id="2299" name="Google Shape;2299;p19"/>
          <p:cNvPicPr preferRelativeResize="0"/>
          <p:nvPr/>
        </p:nvPicPr>
        <p:blipFill rotWithShape="1">
          <a:blip r:embed="rId5">
            <a:alphaModFix/>
          </a:blip>
          <a:srcRect b="0" l="3293" r="6972" t="0"/>
          <a:stretch/>
        </p:blipFill>
        <p:spPr>
          <a:xfrm>
            <a:off x="7491500" y="526725"/>
            <a:ext cx="1476899" cy="1522850"/>
          </a:xfrm>
          <a:prstGeom prst="rect">
            <a:avLst/>
          </a:prstGeom>
          <a:noFill/>
          <a:ln cap="flat" cmpd="sng" w="28575">
            <a:solidFill>
              <a:srgbClr val="FF0000"/>
            </a:solidFill>
            <a:prstDash val="solid"/>
            <a:round/>
            <a:headEnd len="sm" w="sm" type="none"/>
            <a:tailEnd len="sm" w="sm" type="none"/>
          </a:ln>
        </p:spPr>
      </p:pic>
      <p:sp>
        <p:nvSpPr>
          <p:cNvPr id="2300" name="Google Shape;2300;p19"/>
          <p:cNvSpPr txBox="1"/>
          <p:nvPr/>
        </p:nvSpPr>
        <p:spPr>
          <a:xfrm>
            <a:off x="7571600" y="2049575"/>
            <a:ext cx="13968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Delius Swash Caps"/>
                <a:ea typeface="Delius Swash Caps"/>
                <a:cs typeface="Delius Swash Caps"/>
                <a:sym typeface="Delius Swash Caps"/>
              </a:rPr>
              <a:t>MAANVIKA</a:t>
            </a:r>
            <a:endParaRPr b="1" i="0" sz="1400" u="none" cap="none" strike="noStrike">
              <a:solidFill>
                <a:srgbClr val="000000"/>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Delius Swash Caps"/>
                <a:ea typeface="Delius Swash Caps"/>
                <a:cs typeface="Delius Swash Caps"/>
                <a:sym typeface="Delius Swash Caps"/>
              </a:rPr>
              <a:t>AADVANSHI</a:t>
            </a:r>
            <a:endParaRPr b="1" i="0" sz="1400" u="none" cap="none" strike="noStrike">
              <a:solidFill>
                <a:srgbClr val="000000"/>
              </a:solidFill>
              <a:latin typeface="Delius Swash Caps"/>
              <a:ea typeface="Delius Swash Caps"/>
              <a:cs typeface="Delius Swash Caps"/>
              <a:sym typeface="Delius Swash Caps"/>
            </a:endParaRPr>
          </a:p>
        </p:txBody>
      </p:sp>
      <p:pic>
        <p:nvPicPr>
          <p:cNvPr id="2301" name="Google Shape;2301;p19"/>
          <p:cNvPicPr preferRelativeResize="0"/>
          <p:nvPr/>
        </p:nvPicPr>
        <p:blipFill rotWithShape="1">
          <a:blip r:embed="rId6">
            <a:alphaModFix/>
          </a:blip>
          <a:srcRect b="0" l="0" r="0" t="0"/>
          <a:stretch/>
        </p:blipFill>
        <p:spPr>
          <a:xfrm>
            <a:off x="3242800" y="2537325"/>
            <a:ext cx="1864200" cy="2072800"/>
          </a:xfrm>
          <a:prstGeom prst="rect">
            <a:avLst/>
          </a:prstGeom>
          <a:noFill/>
          <a:ln cap="flat" cmpd="sng" w="28575">
            <a:solidFill>
              <a:srgbClr val="FF0000"/>
            </a:solidFill>
            <a:prstDash val="solid"/>
            <a:round/>
            <a:headEnd len="sm" w="sm" type="none"/>
            <a:tailEnd len="sm" w="sm" type="none"/>
          </a:ln>
        </p:spPr>
      </p:pic>
      <p:sp>
        <p:nvSpPr>
          <p:cNvPr id="2302" name="Google Shape;2302;p19"/>
          <p:cNvSpPr txBox="1"/>
          <p:nvPr/>
        </p:nvSpPr>
        <p:spPr>
          <a:xfrm>
            <a:off x="3122925" y="4625796"/>
            <a:ext cx="1984200" cy="4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Delius Swash Caps"/>
                <a:ea typeface="Delius Swash Caps"/>
                <a:cs typeface="Delius Swash Caps"/>
                <a:sym typeface="Delius Swash Caps"/>
              </a:rPr>
              <a:t>TANISH KAMRA</a:t>
            </a:r>
            <a:endParaRPr b="1" i="0" sz="1500" u="none" cap="none" strike="noStrike">
              <a:solidFill>
                <a:srgbClr val="000000"/>
              </a:solidFill>
              <a:latin typeface="Delius Swash Caps"/>
              <a:ea typeface="Delius Swash Caps"/>
              <a:cs typeface="Delius Swash Caps"/>
              <a:sym typeface="Delius Swash Caps"/>
            </a:endParaRPr>
          </a:p>
        </p:txBody>
      </p:sp>
      <p:sp>
        <p:nvSpPr>
          <p:cNvPr id="2303" name="Google Shape;2303;p19"/>
          <p:cNvSpPr txBox="1"/>
          <p:nvPr/>
        </p:nvSpPr>
        <p:spPr>
          <a:xfrm>
            <a:off x="2116010" y="92325"/>
            <a:ext cx="5391757" cy="615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 sz="3600" u="none" cap="none" strike="noStrike">
                <a:solidFill>
                  <a:srgbClr val="760009"/>
                </a:solidFill>
                <a:latin typeface="Anaheim"/>
                <a:ea typeface="Anaheim"/>
                <a:cs typeface="Anaheim"/>
                <a:sym typeface="Anaheim"/>
              </a:rPr>
              <a:t>ARTISTIC MINDS AT WORK</a:t>
            </a:r>
            <a:endParaRPr b="1" i="0" sz="3600" u="none" cap="none" strike="noStrike">
              <a:solidFill>
                <a:srgbClr val="760009"/>
              </a:solidFill>
              <a:latin typeface="Anaheim"/>
              <a:ea typeface="Anaheim"/>
              <a:cs typeface="Anaheim"/>
              <a:sym typeface="Anaheim"/>
            </a:endParaRPr>
          </a:p>
        </p:txBody>
      </p:sp>
      <p:pic>
        <p:nvPicPr>
          <p:cNvPr id="2304" name="Google Shape;2304;p19"/>
          <p:cNvPicPr preferRelativeResize="0"/>
          <p:nvPr/>
        </p:nvPicPr>
        <p:blipFill rotWithShape="1">
          <a:blip r:embed="rId7">
            <a:alphaModFix/>
          </a:blip>
          <a:srcRect b="0" l="7571" r="8478" t="23065"/>
          <a:stretch/>
        </p:blipFill>
        <p:spPr>
          <a:xfrm>
            <a:off x="778425" y="3238850"/>
            <a:ext cx="1864300" cy="1357551"/>
          </a:xfrm>
          <a:prstGeom prst="rect">
            <a:avLst/>
          </a:prstGeom>
          <a:noFill/>
          <a:ln cap="flat" cmpd="sng" w="28575">
            <a:solidFill>
              <a:srgbClr val="FF0000"/>
            </a:solidFill>
            <a:prstDash val="solid"/>
            <a:round/>
            <a:headEnd len="sm" w="sm" type="none"/>
            <a:tailEnd len="sm" w="sm" type="none"/>
          </a:ln>
        </p:spPr>
      </p:pic>
      <p:pic>
        <p:nvPicPr>
          <p:cNvPr id="2305" name="Google Shape;2305;p19"/>
          <p:cNvPicPr preferRelativeResize="0"/>
          <p:nvPr/>
        </p:nvPicPr>
        <p:blipFill rotWithShape="1">
          <a:blip r:embed="rId8">
            <a:alphaModFix/>
          </a:blip>
          <a:srcRect b="0" l="0" r="6880" t="7071"/>
          <a:stretch/>
        </p:blipFill>
        <p:spPr>
          <a:xfrm>
            <a:off x="5631000" y="2537325"/>
            <a:ext cx="1549975" cy="2062351"/>
          </a:xfrm>
          <a:prstGeom prst="rect">
            <a:avLst/>
          </a:prstGeom>
          <a:noFill/>
          <a:ln cap="flat" cmpd="sng" w="28575">
            <a:solidFill>
              <a:srgbClr val="FF0000"/>
            </a:solidFill>
            <a:prstDash val="solid"/>
            <a:round/>
            <a:headEnd len="sm" w="sm" type="none"/>
            <a:tailEnd len="sm" w="sm" type="none"/>
          </a:ln>
        </p:spPr>
      </p:pic>
      <p:sp>
        <p:nvSpPr>
          <p:cNvPr id="2306" name="Google Shape;2306;p19"/>
          <p:cNvSpPr txBox="1"/>
          <p:nvPr/>
        </p:nvSpPr>
        <p:spPr>
          <a:xfrm>
            <a:off x="5652625" y="4610475"/>
            <a:ext cx="1644900" cy="41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Delius Swash Caps"/>
                <a:ea typeface="Delius Swash Caps"/>
                <a:cs typeface="Delius Swash Caps"/>
                <a:sym typeface="Delius Swash Caps"/>
              </a:rPr>
              <a:t>DEVAM BANIWAL</a:t>
            </a:r>
            <a:endParaRPr b="1" i="0" sz="1500" u="none" cap="none" strike="noStrike">
              <a:solidFill>
                <a:srgbClr val="000000"/>
              </a:solidFill>
              <a:latin typeface="Delius Swash Caps"/>
              <a:ea typeface="Delius Swash Caps"/>
              <a:cs typeface="Delius Swash Caps"/>
              <a:sym typeface="Delius Swash Caps"/>
            </a:endParaRPr>
          </a:p>
        </p:txBody>
      </p:sp>
      <p:sp>
        <p:nvSpPr>
          <p:cNvPr id="2307" name="Google Shape;2307;p19"/>
          <p:cNvSpPr txBox="1"/>
          <p:nvPr/>
        </p:nvSpPr>
        <p:spPr>
          <a:xfrm>
            <a:off x="778475" y="4561100"/>
            <a:ext cx="18642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Delius Swash Caps"/>
                <a:ea typeface="Delius Swash Caps"/>
                <a:cs typeface="Delius Swash Caps"/>
                <a:sym typeface="Delius Swash Caps"/>
              </a:rPr>
              <a:t>JIVAL MADAN</a:t>
            </a:r>
            <a:endParaRPr b="1" i="0" sz="1500" u="none" cap="none" strike="noStrike">
              <a:solidFill>
                <a:srgbClr val="000000"/>
              </a:solidFill>
              <a:latin typeface="Delius Swash Caps"/>
              <a:ea typeface="Delius Swash Caps"/>
              <a:cs typeface="Delius Swash Caps"/>
              <a:sym typeface="Delius Swash Caps"/>
            </a:endParaRPr>
          </a:p>
        </p:txBody>
      </p:sp>
      <p:sp>
        <p:nvSpPr>
          <p:cNvPr id="2308" name="Google Shape;2308;p19"/>
          <p:cNvSpPr txBox="1"/>
          <p:nvPr/>
        </p:nvSpPr>
        <p:spPr>
          <a:xfrm>
            <a:off x="2617163" y="976859"/>
            <a:ext cx="4833670" cy="99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B5394"/>
                </a:solidFill>
                <a:latin typeface="Delius Swash Caps"/>
                <a:ea typeface="Delius Swash Caps"/>
                <a:cs typeface="Delius Swash Caps"/>
                <a:sym typeface="Delius Swash Caps"/>
              </a:rPr>
              <a:t>“</a:t>
            </a:r>
            <a:r>
              <a:rPr b="1" i="0" lang="en" sz="1400" u="sng" cap="none" strike="noStrike">
                <a:solidFill>
                  <a:srgbClr val="0B5394"/>
                </a:solidFill>
                <a:latin typeface="Comic Sans MS"/>
                <a:ea typeface="Comic Sans MS"/>
                <a:cs typeface="Comic Sans MS"/>
                <a:sym typeface="Comic Sans MS"/>
              </a:rPr>
              <a:t>Art Education</a:t>
            </a:r>
            <a:r>
              <a:rPr b="1" i="0" lang="en" sz="1400" u="none" cap="none" strike="noStrike">
                <a:solidFill>
                  <a:srgbClr val="0B5394"/>
                </a:solidFill>
                <a:latin typeface="Comic Sans MS"/>
                <a:ea typeface="Comic Sans MS"/>
                <a:cs typeface="Comic Sans MS"/>
                <a:sym typeface="Comic Sans MS"/>
              </a:rPr>
              <a:t> helps children to introspect and become a better version of themselves instead of more like anyone else.”</a:t>
            </a: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Comic Sans MS"/>
                <a:ea typeface="Comic Sans MS"/>
                <a:cs typeface="Comic Sans MS"/>
                <a:sym typeface="Comic Sans MS"/>
              </a:rPr>
              <a:t>    Art washes away from the soul the dust of  </a:t>
            </a: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Comic Sans MS"/>
                <a:ea typeface="Comic Sans MS"/>
                <a:cs typeface="Comic Sans MS"/>
                <a:sym typeface="Comic Sans MS"/>
              </a:rPr>
              <a:t>                    everyday life.</a:t>
            </a:r>
            <a:endParaRPr b="1" i="0" sz="1400" u="none" cap="none" strike="noStrike">
              <a:solidFill>
                <a:srgbClr val="0B5394"/>
              </a:solidFill>
              <a:latin typeface="Comic Sans MS"/>
              <a:ea typeface="Comic Sans MS"/>
              <a:cs typeface="Comic Sans MS"/>
              <a:sym typeface="Comic Sans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2" name="Shape 2312"/>
        <p:cNvGrpSpPr/>
        <p:nvPr/>
      </p:nvGrpSpPr>
      <p:grpSpPr>
        <a:xfrm>
          <a:off x="0" y="0"/>
          <a:ext cx="0" cy="0"/>
          <a:chOff x="0" y="0"/>
          <a:chExt cx="0" cy="0"/>
        </a:xfrm>
      </p:grpSpPr>
      <p:grpSp>
        <p:nvGrpSpPr>
          <p:cNvPr id="2313" name="Google Shape;2313;p20"/>
          <p:cNvGrpSpPr/>
          <p:nvPr/>
        </p:nvGrpSpPr>
        <p:grpSpPr>
          <a:xfrm rot="-1102399">
            <a:off x="240119" y="153636"/>
            <a:ext cx="1170943" cy="1070053"/>
            <a:chOff x="776963" y="2512225"/>
            <a:chExt cx="1659575" cy="1745488"/>
          </a:xfrm>
        </p:grpSpPr>
        <p:sp>
          <p:nvSpPr>
            <p:cNvPr id="2314" name="Google Shape;2314;p20"/>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5" name="Google Shape;2315;p20"/>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16" name="Google Shape;2316;p20"/>
            <p:cNvGrpSpPr/>
            <p:nvPr/>
          </p:nvGrpSpPr>
          <p:grpSpPr>
            <a:xfrm>
              <a:off x="777214" y="2512225"/>
              <a:ext cx="1609575" cy="433175"/>
              <a:chOff x="777214" y="2512225"/>
              <a:chExt cx="1609575" cy="433175"/>
            </a:xfrm>
          </p:grpSpPr>
          <p:sp>
            <p:nvSpPr>
              <p:cNvPr id="2317" name="Google Shape;2317;p20"/>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8" name="Google Shape;2318;p20"/>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9" name="Google Shape;2319;p20"/>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0" name="Google Shape;2320;p20"/>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1" name="Google Shape;2321;p20"/>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2" name="Google Shape;2322;p20"/>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3" name="Google Shape;2323;p20"/>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4" name="Google Shape;2324;p20"/>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5" name="Google Shape;2325;p20"/>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6" name="Google Shape;2326;p20"/>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7" name="Google Shape;2327;p20"/>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8" name="Google Shape;2328;p20"/>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329" name="Google Shape;2329;p20"/>
          <p:cNvGrpSpPr/>
          <p:nvPr/>
        </p:nvGrpSpPr>
        <p:grpSpPr>
          <a:xfrm rot="1304058">
            <a:off x="1341103" y="178169"/>
            <a:ext cx="329699" cy="673416"/>
            <a:chOff x="6914636" y="2627673"/>
            <a:chExt cx="1485264" cy="1890998"/>
          </a:xfrm>
        </p:grpSpPr>
        <p:sp>
          <p:nvSpPr>
            <p:cNvPr id="2330" name="Google Shape;2330;p20"/>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1" name="Google Shape;2331;p20"/>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2" name="Google Shape;2332;p20"/>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3" name="Google Shape;2333;p20"/>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4" name="Google Shape;2334;p20"/>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5" name="Google Shape;2335;p20"/>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6" name="Google Shape;2336;p20"/>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7" name="Google Shape;2337;p20"/>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8" name="Google Shape;2338;p20"/>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9" name="Google Shape;2339;p20"/>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40" name="Google Shape;2340;p20"/>
          <p:cNvSpPr txBox="1"/>
          <p:nvPr/>
        </p:nvSpPr>
        <p:spPr>
          <a:xfrm rot="-1184443">
            <a:off x="261546" y="418098"/>
            <a:ext cx="1357159" cy="855257"/>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DD7E6B"/>
                </a:solidFill>
                <a:latin typeface="Nunito ExtraBold"/>
                <a:ea typeface="Nunito ExtraBold"/>
                <a:cs typeface="Nunito ExtraBold"/>
                <a:sym typeface="Nunito ExtraBold"/>
              </a:rPr>
              <a:t>Class VI </a:t>
            </a:r>
            <a:endParaRPr b="0" i="0" sz="2000" u="none" cap="none" strike="noStrike">
              <a:solidFill>
                <a:srgbClr val="DD7E6B"/>
              </a:solidFill>
              <a:latin typeface="Nunito ExtraBold"/>
              <a:ea typeface="Nunito ExtraBold"/>
              <a:cs typeface="Nunito ExtraBold"/>
              <a:sym typeface="Nunito ExtraBold"/>
            </a:endParaRPr>
          </a:p>
        </p:txBody>
      </p:sp>
      <p:pic>
        <p:nvPicPr>
          <p:cNvPr id="2341" name="Google Shape;2341;p20"/>
          <p:cNvPicPr preferRelativeResize="0"/>
          <p:nvPr/>
        </p:nvPicPr>
        <p:blipFill rotWithShape="1">
          <a:blip r:embed="rId3">
            <a:alphaModFix/>
          </a:blip>
          <a:srcRect b="0" l="0" r="0" t="0"/>
          <a:stretch/>
        </p:blipFill>
        <p:spPr>
          <a:xfrm>
            <a:off x="810250" y="1249325"/>
            <a:ext cx="2574798" cy="3594852"/>
          </a:xfrm>
          <a:prstGeom prst="rect">
            <a:avLst/>
          </a:prstGeom>
          <a:noFill/>
          <a:ln>
            <a:noFill/>
          </a:ln>
        </p:spPr>
      </p:pic>
      <p:pic>
        <p:nvPicPr>
          <p:cNvPr id="2342" name="Google Shape;2342;p20"/>
          <p:cNvPicPr preferRelativeResize="0"/>
          <p:nvPr/>
        </p:nvPicPr>
        <p:blipFill rotWithShape="1">
          <a:blip r:embed="rId4">
            <a:alphaModFix/>
          </a:blip>
          <a:srcRect b="0" l="0" r="0" t="0"/>
          <a:stretch/>
        </p:blipFill>
        <p:spPr>
          <a:xfrm>
            <a:off x="3394200" y="1266204"/>
            <a:ext cx="2112390" cy="3755360"/>
          </a:xfrm>
          <a:prstGeom prst="rect">
            <a:avLst/>
          </a:prstGeom>
          <a:noFill/>
          <a:ln>
            <a:noFill/>
          </a:ln>
        </p:spPr>
      </p:pic>
      <p:pic>
        <p:nvPicPr>
          <p:cNvPr id="2343" name="Google Shape;2343;p20"/>
          <p:cNvPicPr preferRelativeResize="0"/>
          <p:nvPr/>
        </p:nvPicPr>
        <p:blipFill rotWithShape="1">
          <a:blip r:embed="rId5">
            <a:alphaModFix/>
          </a:blip>
          <a:srcRect b="0" l="0" r="0" t="0"/>
          <a:stretch/>
        </p:blipFill>
        <p:spPr>
          <a:xfrm rot="-996784">
            <a:off x="5178969" y="631231"/>
            <a:ext cx="3219038" cy="2414286"/>
          </a:xfrm>
          <a:prstGeom prst="rect">
            <a:avLst/>
          </a:prstGeom>
          <a:noFill/>
          <a:ln>
            <a:noFill/>
          </a:ln>
        </p:spPr>
      </p:pic>
      <p:sp>
        <p:nvSpPr>
          <p:cNvPr id="2344" name="Google Shape;2344;p20"/>
          <p:cNvSpPr txBox="1"/>
          <p:nvPr/>
        </p:nvSpPr>
        <p:spPr>
          <a:xfrm>
            <a:off x="1165800" y="4506475"/>
            <a:ext cx="2914200" cy="34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 sz="1900" u="none" cap="none" strike="noStrike">
                <a:solidFill>
                  <a:srgbClr val="000000"/>
                </a:solidFill>
                <a:latin typeface="Architects Daughter"/>
                <a:ea typeface="Architects Daughter"/>
                <a:cs typeface="Architects Daughter"/>
                <a:sym typeface="Architects Daughter"/>
              </a:rPr>
              <a:t>AARAV GUPTA </a:t>
            </a:r>
            <a:endParaRPr b="1" i="0" sz="1900" u="none" cap="none" strike="noStrike">
              <a:solidFill>
                <a:srgbClr val="000000"/>
              </a:solidFill>
              <a:latin typeface="Architects Daughter"/>
              <a:ea typeface="Architects Daughter"/>
              <a:cs typeface="Architects Daughter"/>
              <a:sym typeface="Architects Daughter"/>
            </a:endParaRPr>
          </a:p>
        </p:txBody>
      </p:sp>
      <p:sp>
        <p:nvSpPr>
          <p:cNvPr id="2345" name="Google Shape;2345;p20"/>
          <p:cNvSpPr txBox="1"/>
          <p:nvPr/>
        </p:nvSpPr>
        <p:spPr>
          <a:xfrm>
            <a:off x="6789425" y="4443975"/>
            <a:ext cx="2386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346" name="Google Shape;2346;p20"/>
          <p:cNvSpPr/>
          <p:nvPr/>
        </p:nvSpPr>
        <p:spPr>
          <a:xfrm>
            <a:off x="3394200" y="4604500"/>
            <a:ext cx="2112300" cy="400200"/>
          </a:xfrm>
          <a:prstGeom prst="roundRect">
            <a:avLst>
              <a:gd fmla="val 16667" name="adj"/>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latin typeface="Architects Daughter"/>
                <a:ea typeface="Architects Daughter"/>
                <a:cs typeface="Architects Daughter"/>
                <a:sym typeface="Architects Daughter"/>
              </a:rPr>
              <a:t>Shanaya Goel</a:t>
            </a:r>
            <a:endParaRPr b="1" i="0" sz="2400" u="none" cap="none" strike="noStrike">
              <a:solidFill>
                <a:srgbClr val="000000"/>
              </a:solidFill>
              <a:latin typeface="Architects Daughter"/>
              <a:ea typeface="Architects Daughter"/>
              <a:cs typeface="Architects Daughter"/>
              <a:sym typeface="Architects Daughter"/>
            </a:endParaRPr>
          </a:p>
        </p:txBody>
      </p:sp>
      <p:pic>
        <p:nvPicPr>
          <p:cNvPr id="2347" name="Google Shape;2347;p20"/>
          <p:cNvPicPr preferRelativeResize="0"/>
          <p:nvPr/>
        </p:nvPicPr>
        <p:blipFill rotWithShape="1">
          <a:blip r:embed="rId6">
            <a:alphaModFix/>
          </a:blip>
          <a:srcRect b="0" l="0" r="0" t="0"/>
          <a:stretch/>
        </p:blipFill>
        <p:spPr>
          <a:xfrm rot="-953592">
            <a:off x="6979396" y="2886667"/>
            <a:ext cx="1605658" cy="2077515"/>
          </a:xfrm>
          <a:prstGeom prst="rect">
            <a:avLst/>
          </a:prstGeom>
          <a:noFill/>
          <a:ln>
            <a:noFill/>
          </a:ln>
          <a:effectLst>
            <a:outerShdw blurRad="57150" rotWithShape="0" algn="bl" dir="5400000" dist="19050">
              <a:srgbClr val="000000">
                <a:alpha val="49803"/>
              </a:srgbClr>
            </a:outerShdw>
          </a:effectLst>
        </p:spPr>
      </p:pic>
      <p:sp>
        <p:nvSpPr>
          <p:cNvPr id="2348" name="Google Shape;2348;p20"/>
          <p:cNvSpPr/>
          <p:nvPr/>
        </p:nvSpPr>
        <p:spPr>
          <a:xfrm rot="-1071297">
            <a:off x="5304317" y="392238"/>
            <a:ext cx="2689750" cy="835548"/>
          </a:xfrm>
          <a:prstGeom prst="rightArrow">
            <a:avLst>
              <a:gd fmla="val 50000" name="adj1"/>
              <a:gd fmla="val 50000" name="adj2"/>
            </a:avLst>
          </a:prstGeom>
          <a:solidFill>
            <a:srgbClr val="674EA7"/>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0" i="0" lang="en" sz="1500" u="none" cap="none" strike="noStrike">
                <a:solidFill>
                  <a:schemeClr val="accent4"/>
                </a:solidFill>
                <a:latin typeface="Delius Swash Caps"/>
                <a:ea typeface="Delius Swash Caps"/>
                <a:cs typeface="Delius Swash Caps"/>
                <a:sym typeface="Delius Swash Caps"/>
              </a:rPr>
              <a:t>Teacher’s Day Celebration</a:t>
            </a:r>
            <a:endParaRPr b="0" i="0" sz="1500" u="none" cap="none" strike="noStrike">
              <a:solidFill>
                <a:schemeClr val="accent4"/>
              </a:solidFill>
              <a:latin typeface="Delius Swash Caps"/>
              <a:ea typeface="Delius Swash Caps"/>
              <a:cs typeface="Delius Swash Caps"/>
              <a:sym typeface="Delius Swash Caps"/>
            </a:endParaRPr>
          </a:p>
        </p:txBody>
      </p:sp>
      <p:sp>
        <p:nvSpPr>
          <p:cNvPr id="2349" name="Google Shape;2349;p20"/>
          <p:cNvSpPr txBox="1"/>
          <p:nvPr/>
        </p:nvSpPr>
        <p:spPr>
          <a:xfrm>
            <a:off x="1946779" y="221447"/>
            <a:ext cx="6645681" cy="99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760009"/>
                </a:solidFill>
                <a:latin typeface="Comic Sans MS"/>
                <a:ea typeface="Comic Sans MS"/>
                <a:cs typeface="Comic Sans MS"/>
                <a:sym typeface="Comic Sans MS"/>
              </a:rPr>
              <a:t>EVERY WORK OF ART IS A LESSON </a:t>
            </a:r>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760009"/>
                </a:solidFill>
                <a:latin typeface="Comic Sans MS"/>
                <a:ea typeface="Comic Sans MS"/>
                <a:cs typeface="Comic Sans MS"/>
                <a:sym typeface="Comic Sans MS"/>
              </a:rPr>
              <a:t>        IN INSPIRATION</a:t>
            </a:r>
            <a:endParaRPr b="1" i="0" sz="1800" u="none" cap="none" strike="noStrike">
              <a:solidFill>
                <a:srgbClr val="760009"/>
              </a:solidFill>
              <a:latin typeface="Comic Sans MS"/>
              <a:ea typeface="Comic Sans MS"/>
              <a:cs typeface="Comic Sans MS"/>
              <a:sym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3" name="Shape 2353"/>
        <p:cNvGrpSpPr/>
        <p:nvPr/>
      </p:nvGrpSpPr>
      <p:grpSpPr>
        <a:xfrm>
          <a:off x="0" y="0"/>
          <a:ext cx="0" cy="0"/>
          <a:chOff x="0" y="0"/>
          <a:chExt cx="0" cy="0"/>
        </a:xfrm>
      </p:grpSpPr>
      <p:sp>
        <p:nvSpPr>
          <p:cNvPr id="2354" name="Google Shape;2354;p21"/>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55" name="Google Shape;2355;p21"/>
          <p:cNvGrpSpPr/>
          <p:nvPr/>
        </p:nvGrpSpPr>
        <p:grpSpPr>
          <a:xfrm flipH="1">
            <a:off x="781231" y="450788"/>
            <a:ext cx="581325" cy="169475"/>
            <a:chOff x="5393300" y="2420750"/>
            <a:chExt cx="581325" cy="169475"/>
          </a:xfrm>
        </p:grpSpPr>
        <p:sp>
          <p:nvSpPr>
            <p:cNvPr id="2356" name="Google Shape;2356;p21"/>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7" name="Google Shape;2357;p21"/>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58" name="Google Shape;2358;p21"/>
          <p:cNvSpPr txBox="1"/>
          <p:nvPr/>
        </p:nvSpPr>
        <p:spPr>
          <a:xfrm>
            <a:off x="905350" y="476350"/>
            <a:ext cx="6045300" cy="4889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                     </a:t>
            </a:r>
            <a:r>
              <a:rPr b="1" i="0" lang="en" sz="1900" u="none" cap="none" strike="noStrike">
                <a:solidFill>
                  <a:srgbClr val="990000"/>
                </a:solidFill>
                <a:latin typeface="Arial"/>
                <a:ea typeface="Arial"/>
                <a:cs typeface="Arial"/>
                <a:sym typeface="Arial"/>
              </a:rPr>
              <a:t>                                 </a:t>
            </a:r>
            <a:r>
              <a:rPr b="1" i="0" lang="en" sz="1900" u="sng" cap="none" strike="noStrike">
                <a:solidFill>
                  <a:srgbClr val="990000"/>
                </a:solidFill>
                <a:latin typeface="Arial"/>
                <a:ea typeface="Arial"/>
                <a:cs typeface="Arial"/>
                <a:sym typeface="Arial"/>
              </a:rPr>
              <a:t>SERVICE</a:t>
            </a:r>
            <a:endParaRPr b="1" i="0" sz="1900" u="sng" cap="none" strike="noStrike">
              <a:solidFill>
                <a:srgbClr val="99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My mother always taught me to be kind,</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She says, people value a beautiful heart more than a sharp mind.</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When time comes, you will see,</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Helping people makes you happy.</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Our Gods have taught us,</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To be fair, true and just.</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Always be up to provide service,</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Help others and you’ll reach to heaven, that’s how you earn it.</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 In school teachers always say,</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Making someone smile can make your day.</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So donate money, food, books and toys</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t/>
            </a:r>
            <a:endParaRPr b="1" i="0" sz="1200" u="none" cap="none" strike="noStrike">
              <a:solidFill>
                <a:srgbClr val="0B5394"/>
              </a:solidFill>
              <a:latin typeface="Architects Daughter"/>
              <a:ea typeface="Architects Daughter"/>
              <a:cs typeface="Architects Daughter"/>
              <a:sym typeface="Architects Daughter"/>
            </a:endParaRPr>
          </a:p>
        </p:txBody>
      </p:sp>
      <p:sp>
        <p:nvSpPr>
          <p:cNvPr id="2359" name="Google Shape;2359;p21"/>
          <p:cNvSpPr txBox="1"/>
          <p:nvPr/>
        </p:nvSpPr>
        <p:spPr>
          <a:xfrm>
            <a:off x="5493400" y="2531275"/>
            <a:ext cx="3500100" cy="3098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Serve the needy, always bring joy.</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No matter where you are or who you see,</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By helping others you can be happy as me.</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Do it for peace, if not for heaven,</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rgbClr val="000000"/>
              </a:buClr>
              <a:buSzPts val="1200"/>
              <a:buFont typeface="Arial"/>
              <a:buNone/>
            </a:pPr>
            <a:r>
              <a:rPr b="1" i="0" lang="en" sz="1200" u="none" cap="none" strike="noStrike">
                <a:solidFill>
                  <a:srgbClr val="0B5394"/>
                </a:solidFill>
                <a:latin typeface="Architects Daughter"/>
                <a:ea typeface="Architects Daughter"/>
                <a:cs typeface="Architects Daughter"/>
                <a:sym typeface="Architects Daughter"/>
              </a:rPr>
              <a:t>Get your service mode and help them.</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                       </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200" u="none" cap="none" strike="noStrike">
                <a:solidFill>
                  <a:srgbClr val="0B5394"/>
                </a:solidFill>
                <a:latin typeface="Architects Daughter"/>
                <a:ea typeface="Architects Daughter"/>
                <a:cs typeface="Architects Daughter"/>
                <a:sym typeface="Architects Daughter"/>
              </a:rPr>
              <a:t>                            Swara Sarabhai (VI B)</a:t>
            </a:r>
            <a:endParaRPr b="1" i="0" sz="12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grpSp>
        <p:nvGrpSpPr>
          <p:cNvPr id="2360" name="Google Shape;2360;p21"/>
          <p:cNvGrpSpPr/>
          <p:nvPr/>
        </p:nvGrpSpPr>
        <p:grpSpPr>
          <a:xfrm rot="-1275102">
            <a:off x="249270" y="203752"/>
            <a:ext cx="1236672" cy="896874"/>
            <a:chOff x="776963" y="2512225"/>
            <a:chExt cx="1659575" cy="1745488"/>
          </a:xfrm>
        </p:grpSpPr>
        <p:sp>
          <p:nvSpPr>
            <p:cNvPr id="2361" name="Google Shape;2361;p21"/>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2" name="Google Shape;2362;p21"/>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63" name="Google Shape;2363;p21"/>
            <p:cNvGrpSpPr/>
            <p:nvPr/>
          </p:nvGrpSpPr>
          <p:grpSpPr>
            <a:xfrm>
              <a:off x="777214" y="2512225"/>
              <a:ext cx="1609575" cy="433175"/>
              <a:chOff x="777214" y="2512225"/>
              <a:chExt cx="1609575" cy="433175"/>
            </a:xfrm>
          </p:grpSpPr>
          <p:sp>
            <p:nvSpPr>
              <p:cNvPr id="2364" name="Google Shape;2364;p21"/>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5" name="Google Shape;2365;p21"/>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6" name="Google Shape;2366;p21"/>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7" name="Google Shape;2367;p21"/>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8" name="Google Shape;2368;p21"/>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9" name="Google Shape;2369;p21"/>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0" name="Google Shape;2370;p21"/>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1" name="Google Shape;2371;p21"/>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2" name="Google Shape;2372;p21"/>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3" name="Google Shape;2373;p21"/>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4" name="Google Shape;2374;p21"/>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5" name="Google Shape;2375;p21"/>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376" name="Google Shape;2376;p21"/>
          <p:cNvSpPr txBox="1"/>
          <p:nvPr/>
        </p:nvSpPr>
        <p:spPr>
          <a:xfrm rot="-1275826">
            <a:off x="278090" y="449263"/>
            <a:ext cx="1341745" cy="56847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E69138"/>
                </a:solidFill>
                <a:latin typeface="Nunito ExtraBold"/>
                <a:ea typeface="Nunito ExtraBold"/>
                <a:cs typeface="Nunito ExtraBold"/>
                <a:sym typeface="Nunito ExtraBold"/>
              </a:rPr>
              <a:t> Class VI</a:t>
            </a:r>
            <a:endParaRPr b="0" i="0" sz="1900" u="none" cap="none" strike="noStrike">
              <a:solidFill>
                <a:srgbClr val="E69138"/>
              </a:solidFill>
              <a:latin typeface="Nunito ExtraBold"/>
              <a:ea typeface="Nunito ExtraBold"/>
              <a:cs typeface="Nunito ExtraBold"/>
              <a:sym typeface="Nunito ExtraBold"/>
            </a:endParaRPr>
          </a:p>
        </p:txBody>
      </p:sp>
      <p:grpSp>
        <p:nvGrpSpPr>
          <p:cNvPr id="2377" name="Google Shape;2377;p21"/>
          <p:cNvGrpSpPr/>
          <p:nvPr/>
        </p:nvGrpSpPr>
        <p:grpSpPr>
          <a:xfrm rot="1304058">
            <a:off x="1417303" y="178169"/>
            <a:ext cx="329699" cy="673416"/>
            <a:chOff x="6914636" y="2627673"/>
            <a:chExt cx="1485264" cy="1890998"/>
          </a:xfrm>
        </p:grpSpPr>
        <p:sp>
          <p:nvSpPr>
            <p:cNvPr id="2378" name="Google Shape;2378;p21"/>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9" name="Google Shape;2379;p21"/>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0" name="Google Shape;2380;p21"/>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1" name="Google Shape;2381;p21"/>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2" name="Google Shape;2382;p21"/>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3" name="Google Shape;2383;p21"/>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4" name="Google Shape;2384;p21"/>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5" name="Google Shape;2385;p21"/>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6" name="Google Shape;2386;p21"/>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7" name="Google Shape;2387;p21"/>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1" name="Shape 2391"/>
        <p:cNvGrpSpPr/>
        <p:nvPr/>
      </p:nvGrpSpPr>
      <p:grpSpPr>
        <a:xfrm>
          <a:off x="0" y="0"/>
          <a:ext cx="0" cy="0"/>
          <a:chOff x="0" y="0"/>
          <a:chExt cx="0" cy="0"/>
        </a:xfrm>
      </p:grpSpPr>
      <p:grpSp>
        <p:nvGrpSpPr>
          <p:cNvPr id="2392" name="Google Shape;2392;p22"/>
          <p:cNvGrpSpPr/>
          <p:nvPr/>
        </p:nvGrpSpPr>
        <p:grpSpPr>
          <a:xfrm rot="-1102450">
            <a:off x="329064" y="298946"/>
            <a:ext cx="1236701" cy="1193860"/>
            <a:chOff x="776963" y="2512225"/>
            <a:chExt cx="1659575" cy="1745488"/>
          </a:xfrm>
        </p:grpSpPr>
        <p:sp>
          <p:nvSpPr>
            <p:cNvPr id="2393" name="Google Shape;2393;p22"/>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4" name="Google Shape;2394;p22"/>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95" name="Google Shape;2395;p22"/>
            <p:cNvGrpSpPr/>
            <p:nvPr/>
          </p:nvGrpSpPr>
          <p:grpSpPr>
            <a:xfrm>
              <a:off x="777214" y="2512225"/>
              <a:ext cx="1609575" cy="433175"/>
              <a:chOff x="777214" y="2512225"/>
              <a:chExt cx="1609575" cy="433175"/>
            </a:xfrm>
          </p:grpSpPr>
          <p:sp>
            <p:nvSpPr>
              <p:cNvPr id="2396" name="Google Shape;2396;p22"/>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7" name="Google Shape;2397;p22"/>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8" name="Google Shape;2398;p22"/>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9" name="Google Shape;2399;p22"/>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0" name="Google Shape;2400;p22"/>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1" name="Google Shape;2401;p22"/>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2" name="Google Shape;2402;p22"/>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3" name="Google Shape;2403;p22"/>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4" name="Google Shape;2404;p22"/>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5" name="Google Shape;2405;p22"/>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6" name="Google Shape;2406;p22"/>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7" name="Google Shape;2407;p22"/>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408" name="Google Shape;2408;p22"/>
          <p:cNvGrpSpPr/>
          <p:nvPr/>
        </p:nvGrpSpPr>
        <p:grpSpPr>
          <a:xfrm rot="1304058">
            <a:off x="1493503" y="406769"/>
            <a:ext cx="329699" cy="673416"/>
            <a:chOff x="6914636" y="2627673"/>
            <a:chExt cx="1485264" cy="1890998"/>
          </a:xfrm>
        </p:grpSpPr>
        <p:sp>
          <p:nvSpPr>
            <p:cNvPr id="2409" name="Google Shape;2409;p22"/>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0" name="Google Shape;2410;p22"/>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1" name="Google Shape;2411;p22"/>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2" name="Google Shape;2412;p22"/>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3" name="Google Shape;2413;p22"/>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4" name="Google Shape;2414;p22"/>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5" name="Google Shape;2415;p22"/>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6" name="Google Shape;2416;p22"/>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7" name="Google Shape;2417;p22"/>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8" name="Google Shape;2418;p22"/>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19" name="Google Shape;2419;p22"/>
          <p:cNvSpPr txBox="1"/>
          <p:nvPr/>
        </p:nvSpPr>
        <p:spPr>
          <a:xfrm rot="-1184110">
            <a:off x="243017" y="514199"/>
            <a:ext cx="1776867"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DD7E6B"/>
                </a:solidFill>
                <a:latin typeface="Nunito ExtraBold"/>
                <a:ea typeface="Nunito ExtraBold"/>
                <a:cs typeface="Nunito ExtraBold"/>
                <a:sym typeface="Nunito ExtraBold"/>
              </a:rPr>
              <a:t>Class VI </a:t>
            </a:r>
            <a:endParaRPr b="0" i="0" sz="2400" u="none" cap="none" strike="noStrike">
              <a:solidFill>
                <a:srgbClr val="DD7E6B"/>
              </a:solidFill>
              <a:latin typeface="Nunito ExtraBold"/>
              <a:ea typeface="Nunito ExtraBold"/>
              <a:cs typeface="Nunito ExtraBold"/>
              <a:sym typeface="Nunito ExtraBold"/>
            </a:endParaRPr>
          </a:p>
        </p:txBody>
      </p:sp>
      <p:sp>
        <p:nvSpPr>
          <p:cNvPr id="2420" name="Google Shape;2420;p22"/>
          <p:cNvSpPr txBox="1"/>
          <p:nvPr/>
        </p:nvSpPr>
        <p:spPr>
          <a:xfrm flipH="1" rot="10800000">
            <a:off x="1783025" y="-259925"/>
            <a:ext cx="5811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B5394"/>
                </a:solidFill>
                <a:highlight>
                  <a:srgbClr val="FFFF00"/>
                </a:highlight>
                <a:latin typeface="Dancing Script"/>
                <a:ea typeface="Dancing Script"/>
                <a:cs typeface="Dancing Script"/>
                <a:sym typeface="Dancing Script"/>
              </a:rPr>
              <a:t>             </a:t>
            </a:r>
            <a:endParaRPr b="1" i="0" sz="1800" u="none" cap="none" strike="noStrike">
              <a:solidFill>
                <a:srgbClr val="0B5394"/>
              </a:solidFill>
              <a:highlight>
                <a:srgbClr val="FFFF00"/>
              </a:highlight>
              <a:latin typeface="Dancing Script"/>
              <a:ea typeface="Dancing Script"/>
              <a:cs typeface="Dancing Script"/>
              <a:sym typeface="Dancing Script"/>
            </a:endParaRPr>
          </a:p>
        </p:txBody>
      </p:sp>
      <p:sp>
        <p:nvSpPr>
          <p:cNvPr id="2421" name="Google Shape;2421;p22"/>
          <p:cNvSpPr txBox="1"/>
          <p:nvPr/>
        </p:nvSpPr>
        <p:spPr>
          <a:xfrm>
            <a:off x="1944600" y="584125"/>
            <a:ext cx="7593900" cy="450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0B5394"/>
                </a:solidFill>
                <a:latin typeface="Dancing Script"/>
                <a:ea typeface="Dancing Script"/>
                <a:cs typeface="Dancing Script"/>
                <a:sym typeface="Dancing Script"/>
              </a:rPr>
              <a:t>                       </a:t>
            </a:r>
            <a:r>
              <a:rPr b="1" i="0" lang="en" sz="2500" u="none" cap="none" strike="noStrike">
                <a:solidFill>
                  <a:srgbClr val="990000"/>
                </a:solidFill>
                <a:latin typeface="Architects Daughter"/>
                <a:ea typeface="Architects Daughter"/>
                <a:cs typeface="Architects Daughter"/>
                <a:sym typeface="Architects Daughter"/>
              </a:rPr>
              <a:t>MISSION- MPH</a:t>
            </a:r>
            <a:endParaRPr b="1" i="0" sz="2500" u="none" cap="none" strike="noStrike">
              <a:solidFill>
                <a:srgbClr val="99000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In a mission, “MPH” they stand with pride,</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Three cousins, Mehul, Poorvi and Hridyansh side by side.</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They want to save dogs from harm and strife,</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Make sure they have a better life.</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No more searching through garbage for food,</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They rescue dogs, and that’s so good!</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They give them love, a safe place to stay,</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In their mission, they brighten each dog’s day.</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Rain or shine, they never back down,</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In their mission to save dogs all over town.</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Heroes of compassion, with hearts so grand,</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In DSM’s mission, they lend a helping hand.</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0B5394"/>
                </a:solidFill>
                <a:latin typeface="Architects Daughter"/>
                <a:ea typeface="Architects Daughter"/>
                <a:cs typeface="Architects Daughter"/>
                <a:sym typeface="Architects Daughter"/>
              </a:rPr>
              <a:t>                                              Hridyansh Jain (VI A)</a:t>
            </a:r>
            <a:endParaRPr b="1" i="0" sz="17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5" name="Shape 2425"/>
        <p:cNvGrpSpPr/>
        <p:nvPr/>
      </p:nvGrpSpPr>
      <p:grpSpPr>
        <a:xfrm>
          <a:off x="0" y="0"/>
          <a:ext cx="0" cy="0"/>
          <a:chOff x="0" y="0"/>
          <a:chExt cx="0" cy="0"/>
        </a:xfrm>
      </p:grpSpPr>
      <p:grpSp>
        <p:nvGrpSpPr>
          <p:cNvPr id="2426" name="Google Shape;2426;p23"/>
          <p:cNvGrpSpPr/>
          <p:nvPr/>
        </p:nvGrpSpPr>
        <p:grpSpPr>
          <a:xfrm rot="-1102450">
            <a:off x="329064" y="298946"/>
            <a:ext cx="1236701" cy="1193860"/>
            <a:chOff x="776963" y="2512225"/>
            <a:chExt cx="1659575" cy="1745488"/>
          </a:xfrm>
        </p:grpSpPr>
        <p:sp>
          <p:nvSpPr>
            <p:cNvPr id="2427" name="Google Shape;2427;p23"/>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8" name="Google Shape;2428;p23"/>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29" name="Google Shape;2429;p23"/>
            <p:cNvGrpSpPr/>
            <p:nvPr/>
          </p:nvGrpSpPr>
          <p:grpSpPr>
            <a:xfrm>
              <a:off x="777214" y="2512225"/>
              <a:ext cx="1609575" cy="433175"/>
              <a:chOff x="777214" y="2512225"/>
              <a:chExt cx="1609575" cy="433175"/>
            </a:xfrm>
          </p:grpSpPr>
          <p:sp>
            <p:nvSpPr>
              <p:cNvPr id="2430" name="Google Shape;2430;p23"/>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1" name="Google Shape;2431;p23"/>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2" name="Google Shape;2432;p23"/>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3" name="Google Shape;2433;p23"/>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4" name="Google Shape;2434;p23"/>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5" name="Google Shape;2435;p23"/>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6" name="Google Shape;2436;p23"/>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7" name="Google Shape;2437;p23"/>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8" name="Google Shape;2438;p23"/>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9" name="Google Shape;2439;p23"/>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0" name="Google Shape;2440;p23"/>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1" name="Google Shape;2441;p23"/>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442" name="Google Shape;2442;p23"/>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Class VII</a:t>
            </a:r>
            <a:endParaRPr b="0" i="0" sz="2300" u="none" cap="none" strike="noStrike">
              <a:solidFill>
                <a:srgbClr val="DD7E6B"/>
              </a:solidFill>
              <a:latin typeface="Nunito ExtraBold"/>
              <a:ea typeface="Nunito ExtraBold"/>
              <a:cs typeface="Nunito ExtraBold"/>
              <a:sym typeface="Nunito ExtraBold"/>
            </a:endParaRPr>
          </a:p>
        </p:txBody>
      </p:sp>
      <p:grpSp>
        <p:nvGrpSpPr>
          <p:cNvPr id="2443" name="Google Shape;2443;p23"/>
          <p:cNvGrpSpPr/>
          <p:nvPr/>
        </p:nvGrpSpPr>
        <p:grpSpPr>
          <a:xfrm rot="1304058">
            <a:off x="1493503" y="559169"/>
            <a:ext cx="329699" cy="673416"/>
            <a:chOff x="6914636" y="2627673"/>
            <a:chExt cx="1485264" cy="1890998"/>
          </a:xfrm>
        </p:grpSpPr>
        <p:sp>
          <p:nvSpPr>
            <p:cNvPr id="2444" name="Google Shape;2444;p23"/>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5" name="Google Shape;2445;p23"/>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6" name="Google Shape;2446;p23"/>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7" name="Google Shape;2447;p23"/>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8" name="Google Shape;2448;p23"/>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9" name="Google Shape;2449;p23"/>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0" name="Google Shape;2450;p23"/>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1" name="Google Shape;2451;p23"/>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2" name="Google Shape;2452;p23"/>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3" name="Google Shape;2453;p23"/>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454" name="Google Shape;2454;p23"/>
          <p:cNvPicPr preferRelativeResize="0"/>
          <p:nvPr/>
        </p:nvPicPr>
        <p:blipFill rotWithShape="1">
          <a:blip r:embed="rId3">
            <a:alphaModFix/>
          </a:blip>
          <a:srcRect b="0" l="0" r="0" t="0"/>
          <a:stretch/>
        </p:blipFill>
        <p:spPr>
          <a:xfrm>
            <a:off x="2087950" y="3017550"/>
            <a:ext cx="2378449" cy="1986099"/>
          </a:xfrm>
          <a:prstGeom prst="rect">
            <a:avLst/>
          </a:prstGeom>
          <a:noFill/>
          <a:ln>
            <a:noFill/>
          </a:ln>
        </p:spPr>
      </p:pic>
      <p:pic>
        <p:nvPicPr>
          <p:cNvPr id="2455" name="Google Shape;2455;p23"/>
          <p:cNvPicPr preferRelativeResize="0"/>
          <p:nvPr/>
        </p:nvPicPr>
        <p:blipFill rotWithShape="1">
          <a:blip r:embed="rId4">
            <a:alphaModFix/>
          </a:blip>
          <a:srcRect b="0" l="0" r="0" t="0"/>
          <a:stretch/>
        </p:blipFill>
        <p:spPr>
          <a:xfrm>
            <a:off x="2024288" y="477750"/>
            <a:ext cx="2468926" cy="2247177"/>
          </a:xfrm>
          <a:prstGeom prst="rect">
            <a:avLst/>
          </a:prstGeom>
          <a:noFill/>
          <a:ln>
            <a:noFill/>
          </a:ln>
        </p:spPr>
      </p:pic>
      <p:sp>
        <p:nvSpPr>
          <p:cNvPr id="2456" name="Google Shape;2456;p23"/>
          <p:cNvSpPr txBox="1"/>
          <p:nvPr/>
        </p:nvSpPr>
        <p:spPr>
          <a:xfrm>
            <a:off x="2024300" y="331025"/>
            <a:ext cx="1451400" cy="123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457" name="Google Shape;2457;p23"/>
          <p:cNvSpPr txBox="1"/>
          <p:nvPr/>
        </p:nvSpPr>
        <p:spPr>
          <a:xfrm>
            <a:off x="5023800" y="227975"/>
            <a:ext cx="4120200" cy="458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B5394"/>
                </a:solidFill>
                <a:latin typeface="Delius Swash Caps"/>
                <a:ea typeface="Delius Swash Caps"/>
                <a:cs typeface="Delius Swash Caps"/>
                <a:sym typeface="Delius Swash Caps"/>
              </a:rPr>
              <a:t>                  </a:t>
            </a:r>
            <a:r>
              <a:rPr b="0" i="0" lang="en" sz="1600" u="none" cap="none" strike="noStrike">
                <a:solidFill>
                  <a:srgbClr val="990000"/>
                </a:solidFill>
                <a:latin typeface="Delius Swash Caps"/>
                <a:ea typeface="Delius Swash Caps"/>
                <a:cs typeface="Delius Swash Caps"/>
                <a:sym typeface="Delius Swash Caps"/>
              </a:rPr>
              <a:t> </a:t>
            </a:r>
            <a:r>
              <a:rPr b="1" i="0" lang="en" sz="1600" u="none" cap="none" strike="noStrike">
                <a:solidFill>
                  <a:srgbClr val="990000"/>
                </a:solidFill>
                <a:latin typeface="Architects Daughter"/>
                <a:ea typeface="Architects Daughter"/>
                <a:cs typeface="Architects Daughter"/>
                <a:sym typeface="Architects Daughter"/>
              </a:rPr>
              <a:t>WHY ARE YOU AFRAID?</a:t>
            </a:r>
            <a:endParaRPr b="1" i="0" sz="1600" u="none" cap="none" strike="noStrike">
              <a:solidFill>
                <a:srgbClr val="99000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Why are you afraid?</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Why do you consider life a trade?</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Is it solace, or peace that you crave?</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 know what yoU have been wanting,</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 understand big steps can be daunting!</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Being unique and different is not bad,</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though it may make the people around you sad!</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Calm yourself and say “Who Cares”’</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you are different but special,</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and the first one who dares!</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So when life tells you to stop,</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take my advice, listen to the idea,</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and image should be cropped!</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                                    Vedika Jaiswal</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                                        VII - B </a:t>
            </a:r>
            <a:endParaRPr b="1" i="0" sz="1400" u="none" cap="none" strike="noStrike">
              <a:solidFill>
                <a:srgbClr val="0B5394"/>
              </a:solidFill>
              <a:latin typeface="Architects Daughter"/>
              <a:ea typeface="Architects Daughter"/>
              <a:cs typeface="Architects Daughter"/>
              <a:sym typeface="Architects Daughter"/>
            </a:endParaRPr>
          </a:p>
        </p:txBody>
      </p:sp>
      <p:pic>
        <p:nvPicPr>
          <p:cNvPr id="2458" name="Google Shape;2458;p23"/>
          <p:cNvPicPr preferRelativeResize="0"/>
          <p:nvPr/>
        </p:nvPicPr>
        <p:blipFill rotWithShape="1">
          <a:blip r:embed="rId5">
            <a:alphaModFix/>
          </a:blip>
          <a:srcRect b="15797" l="0" r="0" t="22220"/>
          <a:stretch/>
        </p:blipFill>
        <p:spPr>
          <a:xfrm>
            <a:off x="172424" y="1766325"/>
            <a:ext cx="2025275" cy="2435052"/>
          </a:xfrm>
          <a:prstGeom prst="rect">
            <a:avLst/>
          </a:prstGeom>
          <a:noFill/>
          <a:ln>
            <a:noFill/>
          </a:ln>
        </p:spPr>
      </p:pic>
      <p:sp>
        <p:nvSpPr>
          <p:cNvPr id="2459" name="Google Shape;2459;p23"/>
          <p:cNvSpPr txBox="1"/>
          <p:nvPr/>
        </p:nvSpPr>
        <p:spPr>
          <a:xfrm>
            <a:off x="1762922" y="108456"/>
            <a:ext cx="3059325" cy="4770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 sz="1900" u="none" cap="none" strike="noStrike">
                <a:solidFill>
                  <a:srgbClr val="660000"/>
                </a:solidFill>
                <a:latin typeface="Architects Daughter"/>
                <a:ea typeface="Architects Daughter"/>
                <a:cs typeface="Architects Daughter"/>
                <a:sym typeface="Architects Daughter"/>
              </a:rPr>
              <a:t>Creative Minds at Work</a:t>
            </a:r>
            <a:endParaRPr b="1" i="0" sz="1900" u="none" cap="none" strike="noStrike">
              <a:solidFill>
                <a:srgbClr val="660000"/>
              </a:solidFill>
              <a:latin typeface="Architects Daughter"/>
              <a:ea typeface="Architects Daughter"/>
              <a:cs typeface="Architects Daughter"/>
              <a:sym typeface="Architects Daughte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3" name="Shape 2463"/>
        <p:cNvGrpSpPr/>
        <p:nvPr/>
      </p:nvGrpSpPr>
      <p:grpSpPr>
        <a:xfrm>
          <a:off x="0" y="0"/>
          <a:ext cx="0" cy="0"/>
          <a:chOff x="0" y="0"/>
          <a:chExt cx="0" cy="0"/>
        </a:xfrm>
      </p:grpSpPr>
      <p:grpSp>
        <p:nvGrpSpPr>
          <p:cNvPr id="2464" name="Google Shape;2464;p24"/>
          <p:cNvGrpSpPr/>
          <p:nvPr/>
        </p:nvGrpSpPr>
        <p:grpSpPr>
          <a:xfrm rot="-1102450">
            <a:off x="329064" y="298946"/>
            <a:ext cx="1236701" cy="1193860"/>
            <a:chOff x="776963" y="2512225"/>
            <a:chExt cx="1659575" cy="1745488"/>
          </a:xfrm>
        </p:grpSpPr>
        <p:sp>
          <p:nvSpPr>
            <p:cNvPr id="2465" name="Google Shape;2465;p24"/>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6" name="Google Shape;2466;p24"/>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67" name="Google Shape;2467;p24"/>
            <p:cNvGrpSpPr/>
            <p:nvPr/>
          </p:nvGrpSpPr>
          <p:grpSpPr>
            <a:xfrm>
              <a:off x="777214" y="2512225"/>
              <a:ext cx="1609575" cy="433175"/>
              <a:chOff x="777214" y="2512225"/>
              <a:chExt cx="1609575" cy="433175"/>
            </a:xfrm>
          </p:grpSpPr>
          <p:sp>
            <p:nvSpPr>
              <p:cNvPr id="2468" name="Google Shape;2468;p24"/>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9" name="Google Shape;2469;p24"/>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0" name="Google Shape;2470;p24"/>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1" name="Google Shape;2471;p24"/>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2" name="Google Shape;2472;p24"/>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3" name="Google Shape;2473;p24"/>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4" name="Google Shape;2474;p24"/>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5" name="Google Shape;2475;p24"/>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6" name="Google Shape;2476;p24"/>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7" name="Google Shape;2477;p24"/>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8" name="Google Shape;2478;p24"/>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9" name="Google Shape;2479;p24"/>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480" name="Google Shape;2480;p24"/>
          <p:cNvGrpSpPr/>
          <p:nvPr/>
        </p:nvGrpSpPr>
        <p:grpSpPr>
          <a:xfrm rot="1304058">
            <a:off x="1493503" y="559169"/>
            <a:ext cx="329699" cy="673416"/>
            <a:chOff x="6914636" y="2627673"/>
            <a:chExt cx="1485264" cy="1890998"/>
          </a:xfrm>
        </p:grpSpPr>
        <p:sp>
          <p:nvSpPr>
            <p:cNvPr id="2481" name="Google Shape;2481;p24"/>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2" name="Google Shape;2482;p24"/>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3" name="Google Shape;2483;p24"/>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4" name="Google Shape;2484;p24"/>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5" name="Google Shape;2485;p24"/>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6" name="Google Shape;2486;p24"/>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7" name="Google Shape;2487;p24"/>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8" name="Google Shape;2488;p24"/>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9" name="Google Shape;2489;p24"/>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0" name="Google Shape;2490;p24"/>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91" name="Google Shape;2491;p24"/>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Class VII</a:t>
            </a:r>
            <a:endParaRPr b="0" i="0" sz="2300" u="none" cap="none" strike="noStrike">
              <a:solidFill>
                <a:srgbClr val="DD7E6B"/>
              </a:solidFill>
              <a:latin typeface="Nunito ExtraBold"/>
              <a:ea typeface="Nunito ExtraBold"/>
              <a:cs typeface="Nunito ExtraBold"/>
              <a:sym typeface="Nunito ExtraBold"/>
            </a:endParaRPr>
          </a:p>
        </p:txBody>
      </p:sp>
      <p:sp>
        <p:nvSpPr>
          <p:cNvPr id="2492" name="Google Shape;2492;p24"/>
          <p:cNvSpPr txBox="1"/>
          <p:nvPr/>
        </p:nvSpPr>
        <p:spPr>
          <a:xfrm>
            <a:off x="2219275" y="234975"/>
            <a:ext cx="3961800" cy="451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493" name="Google Shape;2493;p24"/>
          <p:cNvSpPr txBox="1"/>
          <p:nvPr/>
        </p:nvSpPr>
        <p:spPr>
          <a:xfrm>
            <a:off x="5374573" y="522060"/>
            <a:ext cx="3559200" cy="462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    </a:t>
            </a:r>
            <a:r>
              <a:rPr b="1" i="0" lang="en" sz="1400" u="none" cap="none" strike="noStrike">
                <a:solidFill>
                  <a:srgbClr val="990000"/>
                </a:solidFill>
                <a:latin typeface="Delius Swash Caps"/>
                <a:ea typeface="Delius Swash Caps"/>
                <a:cs typeface="Delius Swash Caps"/>
                <a:sym typeface="Delius Swash Caps"/>
              </a:rPr>
              <a:t>A Journey Through Imagination </a:t>
            </a:r>
            <a:endParaRPr b="1" i="0" sz="1400" u="none" cap="none" strike="noStrike">
              <a:solidFill>
                <a:srgbClr val="990000"/>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990000"/>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Books are like windows to distant lands,</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Where adventures await and dreams expand.</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With every turn of a page, a story unfolds,</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Filling our hearts with tales yet unfold.</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From fantasy realms to historical lore,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Books take us on journeys we can’t ignore.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They transport us to places far and near,</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Where imagination knows no bounds, my dear.</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So let your mind wander through each line,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Discovering treasures that are truly divine.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For in the world of books, the magic lies,</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Where stories come alive before our very eyes.                               </a:t>
            </a:r>
            <a:r>
              <a:rPr b="1" i="0" lang="en" sz="1400" u="none" cap="none" strike="noStrike">
                <a:solidFill>
                  <a:srgbClr val="0B5394"/>
                </a:solidFill>
                <a:highlight>
                  <a:schemeClr val="lt1"/>
                </a:highlight>
                <a:latin typeface="Delius Swash Caps"/>
                <a:ea typeface="Delius Swash Caps"/>
                <a:cs typeface="Delius Swash Caps"/>
                <a:sym typeface="Delius Swash Caps"/>
              </a:rPr>
              <a:t>Pari Mittal</a:t>
            </a:r>
            <a:endParaRPr b="1" i="0" sz="1400" u="none" cap="none" strike="noStrike">
              <a:solidFill>
                <a:srgbClr val="0B5394"/>
              </a:solidFill>
              <a:highlight>
                <a:schemeClr val="lt1"/>
              </a:highlight>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highlight>
                  <a:schemeClr val="lt1"/>
                </a:highlight>
                <a:latin typeface="Delius Swash Caps"/>
                <a:ea typeface="Delius Swash Caps"/>
                <a:cs typeface="Delius Swash Caps"/>
                <a:sym typeface="Delius Swash Caps"/>
              </a:rPr>
              <a:t>                                                       VII A</a:t>
            </a:r>
            <a:endParaRPr b="1" i="0" sz="1400" u="none" cap="none" strike="noStrike">
              <a:solidFill>
                <a:srgbClr val="0B5394"/>
              </a:solidFill>
              <a:highlight>
                <a:schemeClr val="lt1"/>
              </a:highlight>
              <a:latin typeface="Delius Swash Caps"/>
              <a:ea typeface="Delius Swash Caps"/>
              <a:cs typeface="Delius Swash Caps"/>
              <a:sym typeface="Delius Swash Caps"/>
            </a:endParaRPr>
          </a:p>
        </p:txBody>
      </p:sp>
      <p:sp>
        <p:nvSpPr>
          <p:cNvPr id="2494" name="Google Shape;2494;p24"/>
          <p:cNvSpPr txBox="1"/>
          <p:nvPr/>
        </p:nvSpPr>
        <p:spPr>
          <a:xfrm>
            <a:off x="292825" y="1909725"/>
            <a:ext cx="733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5394"/>
              </a:solidFill>
              <a:latin typeface="Delius Swash Caps"/>
              <a:ea typeface="Delius Swash Caps"/>
              <a:cs typeface="Delius Swash Caps"/>
              <a:sym typeface="Delius Swash Caps"/>
            </a:endParaRPr>
          </a:p>
        </p:txBody>
      </p:sp>
      <p:sp>
        <p:nvSpPr>
          <p:cNvPr id="2495" name="Google Shape;2495;p24"/>
          <p:cNvSpPr txBox="1"/>
          <p:nvPr/>
        </p:nvSpPr>
        <p:spPr>
          <a:xfrm>
            <a:off x="1906555" y="1013181"/>
            <a:ext cx="2416200" cy="337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990000"/>
                </a:solidFill>
                <a:latin typeface="Delius Swash Caps"/>
                <a:ea typeface="Delius Swash Caps"/>
                <a:cs typeface="Delius Swash Caps"/>
                <a:sym typeface="Delius Swash Caps"/>
              </a:rPr>
              <a:t>           Discipline</a:t>
            </a: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990000"/>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The call to follow a direction,</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Where few would go by choice,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Where  all will hear your voice.</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It’s not without some sacrifice, or trade of sweat and toll,</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Will you do what’s needed?</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If we are to reach our goal.</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                  Muskan Garg</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Delius Swash Caps"/>
                <a:ea typeface="Delius Swash Caps"/>
                <a:cs typeface="Delius Swash Caps"/>
                <a:sym typeface="Delius Swash Caps"/>
              </a:rPr>
              <a:t>                          VII A</a:t>
            </a:r>
            <a:endParaRPr b="1" i="0" sz="1400" u="none" cap="none" strike="noStrike">
              <a:solidFill>
                <a:srgbClr val="0B5394"/>
              </a:solidFill>
              <a:latin typeface="Delius Swash Caps"/>
              <a:ea typeface="Delius Swash Caps"/>
              <a:cs typeface="Delius Swash Caps"/>
              <a:sym typeface="Delius Swash Cap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9" name="Shape 2499"/>
        <p:cNvGrpSpPr/>
        <p:nvPr/>
      </p:nvGrpSpPr>
      <p:grpSpPr>
        <a:xfrm>
          <a:off x="0" y="0"/>
          <a:ext cx="0" cy="0"/>
          <a:chOff x="0" y="0"/>
          <a:chExt cx="0" cy="0"/>
        </a:xfrm>
      </p:grpSpPr>
      <p:sp>
        <p:nvSpPr>
          <p:cNvPr id="2500" name="Google Shape;2500;p25"/>
          <p:cNvSpPr/>
          <p:nvPr/>
        </p:nvSpPr>
        <p:spPr>
          <a:xfrm flipH="1">
            <a:off x="3457781" y="478263"/>
            <a:ext cx="109275" cy="114525"/>
          </a:xfrm>
          <a:custGeom>
            <a:rect b="b" l="l" r="r" t="t"/>
            <a:pathLst>
              <a:path extrusionOk="0" h="4581" w="4371">
                <a:moveTo>
                  <a:pt x="1702" y="1062"/>
                </a:moveTo>
                <a:cubicBezTo>
                  <a:pt x="1780" y="1119"/>
                  <a:pt x="1875" y="1151"/>
                  <a:pt x="1969" y="1151"/>
                </a:cubicBezTo>
                <a:lnTo>
                  <a:pt x="2002" y="1151"/>
                </a:lnTo>
                <a:lnTo>
                  <a:pt x="2102" y="1185"/>
                </a:lnTo>
                <a:cubicBezTo>
                  <a:pt x="2169" y="1185"/>
                  <a:pt x="2236" y="1218"/>
                  <a:pt x="2336" y="1218"/>
                </a:cubicBezTo>
                <a:cubicBezTo>
                  <a:pt x="2436" y="1285"/>
                  <a:pt x="2569" y="1352"/>
                  <a:pt x="2670" y="1418"/>
                </a:cubicBezTo>
                <a:cubicBezTo>
                  <a:pt x="2770" y="1485"/>
                  <a:pt x="2870" y="1552"/>
                  <a:pt x="2936" y="1652"/>
                </a:cubicBezTo>
                <a:cubicBezTo>
                  <a:pt x="3003" y="1752"/>
                  <a:pt x="3070" y="1852"/>
                  <a:pt x="3137" y="1952"/>
                </a:cubicBezTo>
                <a:cubicBezTo>
                  <a:pt x="3170" y="1985"/>
                  <a:pt x="3170" y="2052"/>
                  <a:pt x="3203" y="2085"/>
                </a:cubicBezTo>
                <a:cubicBezTo>
                  <a:pt x="3203" y="2152"/>
                  <a:pt x="3237" y="2219"/>
                  <a:pt x="3237" y="2286"/>
                </a:cubicBezTo>
                <a:lnTo>
                  <a:pt x="3237" y="2319"/>
                </a:lnTo>
                <a:cubicBezTo>
                  <a:pt x="3237" y="2352"/>
                  <a:pt x="3237" y="2386"/>
                  <a:pt x="3237" y="2419"/>
                </a:cubicBezTo>
                <a:cubicBezTo>
                  <a:pt x="3237" y="2519"/>
                  <a:pt x="3237" y="2586"/>
                  <a:pt x="3237" y="2686"/>
                </a:cubicBezTo>
                <a:cubicBezTo>
                  <a:pt x="3237" y="2675"/>
                  <a:pt x="3236" y="2670"/>
                  <a:pt x="3234" y="2670"/>
                </a:cubicBezTo>
                <a:cubicBezTo>
                  <a:pt x="3227" y="2670"/>
                  <a:pt x="3203" y="2791"/>
                  <a:pt x="3203" y="2819"/>
                </a:cubicBezTo>
                <a:cubicBezTo>
                  <a:pt x="3203" y="2886"/>
                  <a:pt x="3170" y="2953"/>
                  <a:pt x="3137" y="2986"/>
                </a:cubicBezTo>
                <a:cubicBezTo>
                  <a:pt x="3146" y="2976"/>
                  <a:pt x="3150" y="2972"/>
                  <a:pt x="3151" y="2972"/>
                </a:cubicBezTo>
                <a:lnTo>
                  <a:pt x="3151" y="2972"/>
                </a:lnTo>
                <a:cubicBezTo>
                  <a:pt x="3153" y="2972"/>
                  <a:pt x="3137" y="2996"/>
                  <a:pt x="3137" y="3019"/>
                </a:cubicBezTo>
                <a:lnTo>
                  <a:pt x="3103" y="3119"/>
                </a:lnTo>
                <a:cubicBezTo>
                  <a:pt x="3070" y="3186"/>
                  <a:pt x="3036" y="3220"/>
                  <a:pt x="3003" y="3253"/>
                </a:cubicBezTo>
                <a:cubicBezTo>
                  <a:pt x="2936" y="3320"/>
                  <a:pt x="2903" y="3353"/>
                  <a:pt x="2836" y="3386"/>
                </a:cubicBezTo>
                <a:lnTo>
                  <a:pt x="2770" y="3453"/>
                </a:lnTo>
                <a:lnTo>
                  <a:pt x="2670" y="3520"/>
                </a:lnTo>
                <a:cubicBezTo>
                  <a:pt x="2603" y="3520"/>
                  <a:pt x="2536" y="3553"/>
                  <a:pt x="2469" y="3553"/>
                </a:cubicBezTo>
                <a:cubicBezTo>
                  <a:pt x="2469" y="3553"/>
                  <a:pt x="2395" y="3568"/>
                  <a:pt x="2366" y="3568"/>
                </a:cubicBezTo>
                <a:cubicBezTo>
                  <a:pt x="2351" y="3568"/>
                  <a:pt x="2347" y="3564"/>
                  <a:pt x="2369" y="3553"/>
                </a:cubicBezTo>
                <a:lnTo>
                  <a:pt x="2303" y="3553"/>
                </a:lnTo>
                <a:cubicBezTo>
                  <a:pt x="2286" y="3570"/>
                  <a:pt x="2261" y="3578"/>
                  <a:pt x="2232" y="3578"/>
                </a:cubicBezTo>
                <a:cubicBezTo>
                  <a:pt x="2203" y="3578"/>
                  <a:pt x="2169" y="3570"/>
                  <a:pt x="2136" y="3553"/>
                </a:cubicBezTo>
                <a:lnTo>
                  <a:pt x="2002" y="3553"/>
                </a:lnTo>
                <a:lnTo>
                  <a:pt x="1902" y="3520"/>
                </a:lnTo>
                <a:lnTo>
                  <a:pt x="1869" y="3520"/>
                </a:lnTo>
                <a:cubicBezTo>
                  <a:pt x="1369" y="3253"/>
                  <a:pt x="1068" y="2753"/>
                  <a:pt x="1068" y="2185"/>
                </a:cubicBezTo>
                <a:cubicBezTo>
                  <a:pt x="1068" y="1885"/>
                  <a:pt x="1168" y="1618"/>
                  <a:pt x="1335" y="1385"/>
                </a:cubicBezTo>
                <a:cubicBezTo>
                  <a:pt x="1437" y="1262"/>
                  <a:pt x="1565" y="1152"/>
                  <a:pt x="1702" y="1062"/>
                </a:cubicBezTo>
                <a:close/>
                <a:moveTo>
                  <a:pt x="1857" y="0"/>
                </a:moveTo>
                <a:cubicBezTo>
                  <a:pt x="1817" y="0"/>
                  <a:pt x="1776" y="6"/>
                  <a:pt x="1736" y="17"/>
                </a:cubicBezTo>
                <a:cubicBezTo>
                  <a:pt x="902" y="284"/>
                  <a:pt x="301" y="985"/>
                  <a:pt x="168" y="1852"/>
                </a:cubicBezTo>
                <a:cubicBezTo>
                  <a:pt x="1" y="2753"/>
                  <a:pt x="368" y="3687"/>
                  <a:pt x="1102" y="4254"/>
                </a:cubicBezTo>
                <a:cubicBezTo>
                  <a:pt x="1429" y="4472"/>
                  <a:pt x="1814" y="4581"/>
                  <a:pt x="2199" y="4581"/>
                </a:cubicBezTo>
                <a:cubicBezTo>
                  <a:pt x="2640" y="4581"/>
                  <a:pt x="3081" y="4438"/>
                  <a:pt x="3437" y="4154"/>
                </a:cubicBezTo>
                <a:cubicBezTo>
                  <a:pt x="4104" y="3620"/>
                  <a:pt x="4371" y="2719"/>
                  <a:pt x="4104" y="1885"/>
                </a:cubicBezTo>
                <a:cubicBezTo>
                  <a:pt x="3834" y="1046"/>
                  <a:pt x="3133" y="422"/>
                  <a:pt x="2268" y="256"/>
                </a:cubicBezTo>
                <a:lnTo>
                  <a:pt x="2268" y="256"/>
                </a:lnTo>
                <a:cubicBezTo>
                  <a:pt x="2188" y="93"/>
                  <a:pt x="2024" y="0"/>
                  <a:pt x="1857"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1" name="Google Shape;2501;p25"/>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2" name="Google Shape;2502;p25"/>
          <p:cNvSpPr/>
          <p:nvPr/>
        </p:nvSpPr>
        <p:spPr>
          <a:xfrm flipH="1">
            <a:off x="2838268" y="2458488"/>
            <a:ext cx="338600" cy="293575"/>
          </a:xfrm>
          <a:custGeom>
            <a:rect b="b" l="l" r="r" t="t"/>
            <a:pathLst>
              <a:path extrusionOk="0" h="11743" w="13544">
                <a:moveTo>
                  <a:pt x="6438" y="992"/>
                </a:moveTo>
                <a:cubicBezTo>
                  <a:pt x="6467" y="992"/>
                  <a:pt x="6479" y="1072"/>
                  <a:pt x="6538" y="1210"/>
                </a:cubicBezTo>
                <a:cubicBezTo>
                  <a:pt x="6672" y="1444"/>
                  <a:pt x="6672" y="1577"/>
                  <a:pt x="6738" y="1777"/>
                </a:cubicBezTo>
                <a:lnTo>
                  <a:pt x="7306" y="3245"/>
                </a:lnTo>
                <a:cubicBezTo>
                  <a:pt x="7606" y="4012"/>
                  <a:pt x="7773" y="4579"/>
                  <a:pt x="8673" y="4579"/>
                </a:cubicBezTo>
                <a:cubicBezTo>
                  <a:pt x="9707" y="4579"/>
                  <a:pt x="10708" y="4579"/>
                  <a:pt x="11742" y="4680"/>
                </a:cubicBezTo>
                <a:cubicBezTo>
                  <a:pt x="11976" y="4680"/>
                  <a:pt x="12209" y="4713"/>
                  <a:pt x="12443" y="4746"/>
                </a:cubicBezTo>
                <a:cubicBezTo>
                  <a:pt x="12276" y="4880"/>
                  <a:pt x="12142" y="4980"/>
                  <a:pt x="12009" y="5113"/>
                </a:cubicBezTo>
                <a:cubicBezTo>
                  <a:pt x="11609" y="5447"/>
                  <a:pt x="11175" y="5714"/>
                  <a:pt x="10741" y="5947"/>
                </a:cubicBezTo>
                <a:cubicBezTo>
                  <a:pt x="10108" y="6314"/>
                  <a:pt x="9240" y="6414"/>
                  <a:pt x="9174" y="7281"/>
                </a:cubicBezTo>
                <a:cubicBezTo>
                  <a:pt x="9174" y="7815"/>
                  <a:pt x="9174" y="8382"/>
                  <a:pt x="9174" y="8949"/>
                </a:cubicBezTo>
                <a:cubicBezTo>
                  <a:pt x="9240" y="9416"/>
                  <a:pt x="9240" y="9917"/>
                  <a:pt x="9174" y="10384"/>
                </a:cubicBezTo>
                <a:cubicBezTo>
                  <a:pt x="9196" y="10498"/>
                  <a:pt x="9204" y="10549"/>
                  <a:pt x="9185" y="10549"/>
                </a:cubicBezTo>
                <a:cubicBezTo>
                  <a:pt x="9176" y="10549"/>
                  <a:pt x="9161" y="10538"/>
                  <a:pt x="9140" y="10517"/>
                </a:cubicBezTo>
                <a:cubicBezTo>
                  <a:pt x="9007" y="10450"/>
                  <a:pt x="8940" y="10384"/>
                  <a:pt x="8873" y="10250"/>
                </a:cubicBezTo>
                <a:cubicBezTo>
                  <a:pt x="8707" y="10050"/>
                  <a:pt x="8573" y="9850"/>
                  <a:pt x="8440" y="9616"/>
                </a:cubicBezTo>
                <a:lnTo>
                  <a:pt x="7572" y="8282"/>
                </a:lnTo>
                <a:cubicBezTo>
                  <a:pt x="7477" y="8130"/>
                  <a:pt x="7327" y="8053"/>
                  <a:pt x="7173" y="8053"/>
                </a:cubicBezTo>
                <a:cubicBezTo>
                  <a:pt x="7057" y="8053"/>
                  <a:pt x="6939" y="8096"/>
                  <a:pt x="6839" y="8182"/>
                </a:cubicBezTo>
                <a:cubicBezTo>
                  <a:pt x="6438" y="8616"/>
                  <a:pt x="6038" y="9049"/>
                  <a:pt x="5604" y="9483"/>
                </a:cubicBezTo>
                <a:cubicBezTo>
                  <a:pt x="5371" y="9650"/>
                  <a:pt x="5171" y="9850"/>
                  <a:pt x="4971" y="10017"/>
                </a:cubicBezTo>
                <a:cubicBezTo>
                  <a:pt x="4737" y="10284"/>
                  <a:pt x="4470" y="10484"/>
                  <a:pt x="4170" y="10651"/>
                </a:cubicBezTo>
                <a:cubicBezTo>
                  <a:pt x="4170" y="10651"/>
                  <a:pt x="4037" y="10751"/>
                  <a:pt x="4037" y="10751"/>
                </a:cubicBezTo>
                <a:cubicBezTo>
                  <a:pt x="4037" y="10617"/>
                  <a:pt x="4070" y="10450"/>
                  <a:pt x="4103" y="10284"/>
                </a:cubicBezTo>
                <a:cubicBezTo>
                  <a:pt x="4170" y="9983"/>
                  <a:pt x="4237" y="9717"/>
                  <a:pt x="4270" y="9416"/>
                </a:cubicBezTo>
                <a:cubicBezTo>
                  <a:pt x="4403" y="8783"/>
                  <a:pt x="4537" y="8182"/>
                  <a:pt x="4704" y="7515"/>
                </a:cubicBezTo>
                <a:cubicBezTo>
                  <a:pt x="4770" y="7281"/>
                  <a:pt x="4604" y="7015"/>
                  <a:pt x="4370" y="6948"/>
                </a:cubicBezTo>
                <a:cubicBezTo>
                  <a:pt x="3770" y="6748"/>
                  <a:pt x="3169" y="6548"/>
                  <a:pt x="2602" y="6281"/>
                </a:cubicBezTo>
                <a:cubicBezTo>
                  <a:pt x="2335" y="6147"/>
                  <a:pt x="2068" y="6014"/>
                  <a:pt x="1768" y="5847"/>
                </a:cubicBezTo>
                <a:lnTo>
                  <a:pt x="1368" y="5647"/>
                </a:lnTo>
                <a:lnTo>
                  <a:pt x="1247" y="5556"/>
                </a:lnTo>
                <a:lnTo>
                  <a:pt x="1247" y="5556"/>
                </a:lnTo>
                <a:cubicBezTo>
                  <a:pt x="1278" y="5542"/>
                  <a:pt x="1306" y="5528"/>
                  <a:pt x="1335" y="5513"/>
                </a:cubicBezTo>
                <a:cubicBezTo>
                  <a:pt x="1535" y="5480"/>
                  <a:pt x="1735" y="5480"/>
                  <a:pt x="1935" y="5447"/>
                </a:cubicBezTo>
                <a:lnTo>
                  <a:pt x="2836" y="5347"/>
                </a:lnTo>
                <a:lnTo>
                  <a:pt x="4937" y="5113"/>
                </a:lnTo>
                <a:cubicBezTo>
                  <a:pt x="5229" y="5079"/>
                  <a:pt x="5379" y="4815"/>
                  <a:pt x="5375" y="4576"/>
                </a:cubicBezTo>
                <a:lnTo>
                  <a:pt x="5375" y="4576"/>
                </a:lnTo>
                <a:cubicBezTo>
                  <a:pt x="5518" y="4540"/>
                  <a:pt x="5638" y="4433"/>
                  <a:pt x="5671" y="4246"/>
                </a:cubicBezTo>
                <a:cubicBezTo>
                  <a:pt x="5771" y="3712"/>
                  <a:pt x="5871" y="3178"/>
                  <a:pt x="6005" y="2611"/>
                </a:cubicBezTo>
                <a:cubicBezTo>
                  <a:pt x="6071" y="2345"/>
                  <a:pt x="6105" y="2078"/>
                  <a:pt x="6171" y="1811"/>
                </a:cubicBezTo>
                <a:cubicBezTo>
                  <a:pt x="6205" y="1577"/>
                  <a:pt x="6238" y="1344"/>
                  <a:pt x="6338" y="1110"/>
                </a:cubicBezTo>
                <a:cubicBezTo>
                  <a:pt x="6392" y="1029"/>
                  <a:pt x="6419" y="992"/>
                  <a:pt x="6438" y="992"/>
                </a:cubicBezTo>
                <a:close/>
                <a:moveTo>
                  <a:pt x="6414" y="0"/>
                </a:moveTo>
                <a:cubicBezTo>
                  <a:pt x="6069" y="0"/>
                  <a:pt x="5728" y="192"/>
                  <a:pt x="5571" y="577"/>
                </a:cubicBezTo>
                <a:cubicBezTo>
                  <a:pt x="5371" y="1044"/>
                  <a:pt x="5237" y="1544"/>
                  <a:pt x="5171" y="2078"/>
                </a:cubicBezTo>
                <a:cubicBezTo>
                  <a:pt x="5037" y="2711"/>
                  <a:pt x="4904" y="3312"/>
                  <a:pt x="4770" y="3979"/>
                </a:cubicBezTo>
                <a:cubicBezTo>
                  <a:pt x="4758" y="4059"/>
                  <a:pt x="4761" y="4132"/>
                  <a:pt x="4775" y="4197"/>
                </a:cubicBezTo>
                <a:lnTo>
                  <a:pt x="4775" y="4197"/>
                </a:lnTo>
                <a:lnTo>
                  <a:pt x="1935" y="4513"/>
                </a:lnTo>
                <a:cubicBezTo>
                  <a:pt x="1335" y="4579"/>
                  <a:pt x="367" y="4613"/>
                  <a:pt x="167" y="5347"/>
                </a:cubicBezTo>
                <a:cubicBezTo>
                  <a:pt x="0" y="6081"/>
                  <a:pt x="1001" y="6514"/>
                  <a:pt x="1535" y="6781"/>
                </a:cubicBezTo>
                <a:cubicBezTo>
                  <a:pt x="2234" y="7145"/>
                  <a:pt x="2934" y="7462"/>
                  <a:pt x="3673" y="7692"/>
                </a:cubicBezTo>
                <a:lnTo>
                  <a:pt x="3673" y="7692"/>
                </a:lnTo>
                <a:cubicBezTo>
                  <a:pt x="3514" y="8436"/>
                  <a:pt x="3375" y="9165"/>
                  <a:pt x="3236" y="9917"/>
                </a:cubicBezTo>
                <a:cubicBezTo>
                  <a:pt x="3103" y="10517"/>
                  <a:pt x="2836" y="11518"/>
                  <a:pt x="3703" y="11718"/>
                </a:cubicBezTo>
                <a:cubicBezTo>
                  <a:pt x="3773" y="11735"/>
                  <a:pt x="3842" y="11742"/>
                  <a:pt x="3911" y="11742"/>
                </a:cubicBezTo>
                <a:cubicBezTo>
                  <a:pt x="4534" y="11742"/>
                  <a:pt x="5117" y="11111"/>
                  <a:pt x="5538" y="10751"/>
                </a:cubicBezTo>
                <a:cubicBezTo>
                  <a:pt x="6090" y="10277"/>
                  <a:pt x="6602" y="9782"/>
                  <a:pt x="7088" y="9267"/>
                </a:cubicBezTo>
                <a:lnTo>
                  <a:pt x="7088" y="9267"/>
                </a:lnTo>
                <a:lnTo>
                  <a:pt x="7639" y="10083"/>
                </a:lnTo>
                <a:cubicBezTo>
                  <a:pt x="7839" y="10450"/>
                  <a:pt x="8106" y="10817"/>
                  <a:pt x="8440" y="11151"/>
                </a:cubicBezTo>
                <a:cubicBezTo>
                  <a:pt x="8643" y="11327"/>
                  <a:pt x="8917" y="11420"/>
                  <a:pt x="9187" y="11420"/>
                </a:cubicBezTo>
                <a:cubicBezTo>
                  <a:pt x="9583" y="11420"/>
                  <a:pt x="9969" y="11220"/>
                  <a:pt x="10108" y="10784"/>
                </a:cubicBezTo>
                <a:cubicBezTo>
                  <a:pt x="10174" y="10284"/>
                  <a:pt x="10174" y="9817"/>
                  <a:pt x="10141" y="9350"/>
                </a:cubicBezTo>
                <a:lnTo>
                  <a:pt x="10141" y="7682"/>
                </a:lnTo>
                <a:cubicBezTo>
                  <a:pt x="10108" y="7515"/>
                  <a:pt x="10108" y="7381"/>
                  <a:pt x="10141" y="7248"/>
                </a:cubicBezTo>
                <a:cubicBezTo>
                  <a:pt x="10174" y="7181"/>
                  <a:pt x="10274" y="7215"/>
                  <a:pt x="10308" y="7181"/>
                </a:cubicBezTo>
                <a:cubicBezTo>
                  <a:pt x="10474" y="7081"/>
                  <a:pt x="10641" y="7015"/>
                  <a:pt x="10841" y="6948"/>
                </a:cubicBezTo>
                <a:cubicBezTo>
                  <a:pt x="11275" y="6748"/>
                  <a:pt x="11709" y="6481"/>
                  <a:pt x="12142" y="6214"/>
                </a:cubicBezTo>
                <a:cubicBezTo>
                  <a:pt x="12676" y="5814"/>
                  <a:pt x="13543" y="5247"/>
                  <a:pt x="13310" y="4446"/>
                </a:cubicBezTo>
                <a:cubicBezTo>
                  <a:pt x="13043" y="3612"/>
                  <a:pt x="11742" y="3746"/>
                  <a:pt x="11042" y="3679"/>
                </a:cubicBezTo>
                <a:cubicBezTo>
                  <a:pt x="10575" y="3645"/>
                  <a:pt x="10074" y="3645"/>
                  <a:pt x="9574" y="3645"/>
                </a:cubicBezTo>
                <a:lnTo>
                  <a:pt x="8773" y="3645"/>
                </a:lnTo>
                <a:cubicBezTo>
                  <a:pt x="8440" y="3645"/>
                  <a:pt x="8406" y="3479"/>
                  <a:pt x="8273" y="3178"/>
                </a:cubicBezTo>
                <a:lnTo>
                  <a:pt x="7773" y="1777"/>
                </a:lnTo>
                <a:cubicBezTo>
                  <a:pt x="7639" y="1344"/>
                  <a:pt x="7439" y="910"/>
                  <a:pt x="7239" y="477"/>
                </a:cubicBezTo>
                <a:cubicBezTo>
                  <a:pt x="7048" y="159"/>
                  <a:pt x="6729" y="0"/>
                  <a:pt x="6414"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03" name="Google Shape;2503;p25"/>
          <p:cNvGrpSpPr/>
          <p:nvPr/>
        </p:nvGrpSpPr>
        <p:grpSpPr>
          <a:xfrm flipH="1">
            <a:off x="781231" y="450788"/>
            <a:ext cx="581325" cy="169475"/>
            <a:chOff x="5393300" y="2420750"/>
            <a:chExt cx="581325" cy="169475"/>
          </a:xfrm>
        </p:grpSpPr>
        <p:sp>
          <p:nvSpPr>
            <p:cNvPr id="2504" name="Google Shape;2504;p25"/>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5" name="Google Shape;2505;p25"/>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06" name="Google Shape;2506;p25"/>
          <p:cNvSpPr/>
          <p:nvPr/>
        </p:nvSpPr>
        <p:spPr>
          <a:xfrm>
            <a:off x="4229800" y="275325"/>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07" name="Google Shape;2507;p25"/>
          <p:cNvGrpSpPr/>
          <p:nvPr/>
        </p:nvGrpSpPr>
        <p:grpSpPr>
          <a:xfrm rot="-1102450">
            <a:off x="329064" y="298946"/>
            <a:ext cx="1236701" cy="1193860"/>
            <a:chOff x="776963" y="2512225"/>
            <a:chExt cx="1659575" cy="1745488"/>
          </a:xfrm>
        </p:grpSpPr>
        <p:sp>
          <p:nvSpPr>
            <p:cNvPr id="2508" name="Google Shape;2508;p25"/>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9" name="Google Shape;2509;p25"/>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10" name="Google Shape;2510;p25"/>
            <p:cNvGrpSpPr/>
            <p:nvPr/>
          </p:nvGrpSpPr>
          <p:grpSpPr>
            <a:xfrm>
              <a:off x="777214" y="2512225"/>
              <a:ext cx="1609575" cy="433175"/>
              <a:chOff x="777214" y="2512225"/>
              <a:chExt cx="1609575" cy="433175"/>
            </a:xfrm>
          </p:grpSpPr>
          <p:sp>
            <p:nvSpPr>
              <p:cNvPr id="2511" name="Google Shape;2511;p25"/>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2" name="Google Shape;2512;p25"/>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3" name="Google Shape;2513;p25"/>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4" name="Google Shape;2514;p25"/>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5" name="Google Shape;2515;p25"/>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6" name="Google Shape;2516;p25"/>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7" name="Google Shape;2517;p25"/>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8" name="Google Shape;2518;p25"/>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9" name="Google Shape;2519;p25"/>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0" name="Google Shape;2520;p25"/>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1" name="Google Shape;2521;p25"/>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2" name="Google Shape;2522;p25"/>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523" name="Google Shape;2523;p25"/>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rgbClr val="DD7E6B"/>
                </a:solidFill>
                <a:latin typeface="Nunito ExtraBold"/>
                <a:ea typeface="Nunito ExtraBold"/>
                <a:cs typeface="Nunito ExtraBold"/>
                <a:sym typeface="Nunito ExtraBold"/>
              </a:rPr>
              <a:t>Class VIII</a:t>
            </a:r>
            <a:endParaRPr b="0" i="0" sz="2100" u="none" cap="none" strike="noStrike">
              <a:solidFill>
                <a:srgbClr val="DD7E6B"/>
              </a:solidFill>
              <a:latin typeface="Nunito ExtraBold"/>
              <a:ea typeface="Nunito ExtraBold"/>
              <a:cs typeface="Nunito ExtraBold"/>
              <a:sym typeface="Nunito ExtraBold"/>
            </a:endParaRPr>
          </a:p>
        </p:txBody>
      </p:sp>
      <p:grpSp>
        <p:nvGrpSpPr>
          <p:cNvPr id="2524" name="Google Shape;2524;p25"/>
          <p:cNvGrpSpPr/>
          <p:nvPr/>
        </p:nvGrpSpPr>
        <p:grpSpPr>
          <a:xfrm rot="1304058">
            <a:off x="1493503" y="559169"/>
            <a:ext cx="329699" cy="673416"/>
            <a:chOff x="6914636" y="2627673"/>
            <a:chExt cx="1485264" cy="1890998"/>
          </a:xfrm>
        </p:grpSpPr>
        <p:sp>
          <p:nvSpPr>
            <p:cNvPr id="2525" name="Google Shape;2525;p25"/>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6" name="Google Shape;2526;p25"/>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7" name="Google Shape;2527;p25"/>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8" name="Google Shape;2528;p25"/>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9" name="Google Shape;2529;p25"/>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0" name="Google Shape;2530;p25"/>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1" name="Google Shape;2531;p25"/>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2" name="Google Shape;2532;p25"/>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3" name="Google Shape;2533;p25"/>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4" name="Google Shape;2534;p25"/>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35" name="Google Shape;2535;p25"/>
          <p:cNvSpPr txBox="1"/>
          <p:nvPr/>
        </p:nvSpPr>
        <p:spPr>
          <a:xfrm>
            <a:off x="680425" y="1357325"/>
            <a:ext cx="3501000" cy="452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1" lang="en" sz="1600" u="none" cap="none" strike="noStrike">
                <a:solidFill>
                  <a:srgbClr val="990000"/>
                </a:solidFill>
                <a:latin typeface="Architects Daughter"/>
                <a:ea typeface="Architects Daughter"/>
                <a:cs typeface="Architects Daughter"/>
                <a:sym typeface="Architects Daughter"/>
              </a:rPr>
              <a:t>Hope is Something that Brings </a:t>
            </a:r>
            <a:endParaRPr b="1" i="1" sz="1600" u="none" cap="none" strike="noStrike">
              <a:solidFill>
                <a:srgbClr val="990000"/>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Hope is something that brings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So much of peace in your life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When things don’t work the way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You want them to work for you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When you expect a lot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And you are left with only few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It is hope that rekindles the faith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It is hope that takes you ahead with life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Do not lose hope in this way of life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Where you will find yourself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In the midst of things, you want to find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And things that are meant for you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Just keep your hope alive!</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                      Sanchi Poddar (VIII A)</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B5394"/>
              </a:solidFill>
              <a:latin typeface="Architects Daughter"/>
              <a:ea typeface="Architects Daughter"/>
              <a:cs typeface="Architects Daughter"/>
              <a:sym typeface="Architects Daughter"/>
            </a:endParaRPr>
          </a:p>
        </p:txBody>
      </p:sp>
      <p:pic>
        <p:nvPicPr>
          <p:cNvPr id="2536" name="Google Shape;2536;p25"/>
          <p:cNvPicPr preferRelativeResize="0"/>
          <p:nvPr/>
        </p:nvPicPr>
        <p:blipFill rotWithShape="1">
          <a:blip r:embed="rId3">
            <a:alphaModFix/>
          </a:blip>
          <a:srcRect b="0" l="0" r="0" t="0"/>
          <a:stretch/>
        </p:blipFill>
        <p:spPr>
          <a:xfrm>
            <a:off x="4677275" y="955525"/>
            <a:ext cx="2060474" cy="3812924"/>
          </a:xfrm>
          <a:prstGeom prst="rect">
            <a:avLst/>
          </a:prstGeom>
          <a:noFill/>
          <a:ln>
            <a:noFill/>
          </a:ln>
        </p:spPr>
      </p:pic>
      <p:pic>
        <p:nvPicPr>
          <p:cNvPr id="2537" name="Google Shape;2537;p25"/>
          <p:cNvPicPr preferRelativeResize="0"/>
          <p:nvPr/>
        </p:nvPicPr>
        <p:blipFill rotWithShape="1">
          <a:blip r:embed="rId4">
            <a:alphaModFix/>
          </a:blip>
          <a:srcRect b="0" l="0" r="0" t="0"/>
          <a:stretch/>
        </p:blipFill>
        <p:spPr>
          <a:xfrm>
            <a:off x="6714400" y="913050"/>
            <a:ext cx="2300124" cy="3855399"/>
          </a:xfrm>
          <a:prstGeom prst="rect">
            <a:avLst/>
          </a:prstGeom>
          <a:noFill/>
          <a:ln>
            <a:noFill/>
          </a:ln>
        </p:spPr>
      </p:pic>
      <p:sp>
        <p:nvSpPr>
          <p:cNvPr id="2538" name="Google Shape;2538;p25"/>
          <p:cNvSpPr txBox="1"/>
          <p:nvPr/>
        </p:nvSpPr>
        <p:spPr>
          <a:xfrm>
            <a:off x="8246039" y="1263041"/>
            <a:ext cx="768485" cy="307777"/>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chemeClr val="accent6"/>
                </a:solidFill>
                <a:latin typeface="Arial"/>
                <a:ea typeface="Arial"/>
                <a:cs typeface="Arial"/>
                <a:sym typeface="Arial"/>
              </a:rPr>
              <a:t>VIII  A</a:t>
            </a:r>
            <a:endParaRPr b="1" i="0" sz="1400" u="none" cap="none" strike="noStrike">
              <a:solidFill>
                <a:schemeClr val="accent6"/>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2" name="Shape 2542"/>
        <p:cNvGrpSpPr/>
        <p:nvPr/>
      </p:nvGrpSpPr>
      <p:grpSpPr>
        <a:xfrm>
          <a:off x="0" y="0"/>
          <a:ext cx="0" cy="0"/>
          <a:chOff x="0" y="0"/>
          <a:chExt cx="0" cy="0"/>
        </a:xfrm>
      </p:grpSpPr>
      <p:sp>
        <p:nvSpPr>
          <p:cNvPr id="2543" name="Google Shape;2543;p26"/>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44" name="Google Shape;2544;p26"/>
          <p:cNvGrpSpPr/>
          <p:nvPr/>
        </p:nvGrpSpPr>
        <p:grpSpPr>
          <a:xfrm flipH="1">
            <a:off x="781231" y="450788"/>
            <a:ext cx="581325" cy="169475"/>
            <a:chOff x="5393300" y="2420750"/>
            <a:chExt cx="581325" cy="169475"/>
          </a:xfrm>
        </p:grpSpPr>
        <p:sp>
          <p:nvSpPr>
            <p:cNvPr id="2545" name="Google Shape;2545;p26"/>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6" name="Google Shape;2546;p26"/>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47" name="Google Shape;2547;p26"/>
          <p:cNvGrpSpPr/>
          <p:nvPr/>
        </p:nvGrpSpPr>
        <p:grpSpPr>
          <a:xfrm rot="-1092954">
            <a:off x="251782" y="374754"/>
            <a:ext cx="1235397" cy="980748"/>
            <a:chOff x="776963" y="2512225"/>
            <a:chExt cx="1659575" cy="1745488"/>
          </a:xfrm>
        </p:grpSpPr>
        <p:sp>
          <p:nvSpPr>
            <p:cNvPr id="2548" name="Google Shape;2548;p26"/>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9" name="Google Shape;2549;p26"/>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50" name="Google Shape;2550;p26"/>
            <p:cNvGrpSpPr/>
            <p:nvPr/>
          </p:nvGrpSpPr>
          <p:grpSpPr>
            <a:xfrm>
              <a:off x="777214" y="2512225"/>
              <a:ext cx="1609575" cy="433175"/>
              <a:chOff x="777214" y="2512225"/>
              <a:chExt cx="1609575" cy="433175"/>
            </a:xfrm>
          </p:grpSpPr>
          <p:sp>
            <p:nvSpPr>
              <p:cNvPr id="2551" name="Google Shape;2551;p26"/>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2" name="Google Shape;2552;p26"/>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3" name="Google Shape;2553;p26"/>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4" name="Google Shape;2554;p26"/>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5" name="Google Shape;2555;p26"/>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6" name="Google Shape;2556;p26"/>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7" name="Google Shape;2557;p26"/>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8" name="Google Shape;2558;p26"/>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9" name="Google Shape;2559;p26"/>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0" name="Google Shape;2560;p26"/>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1" name="Google Shape;2561;p26"/>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2" name="Google Shape;2562;p26"/>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563" name="Google Shape;2563;p26"/>
          <p:cNvSpPr txBox="1"/>
          <p:nvPr/>
        </p:nvSpPr>
        <p:spPr>
          <a:xfrm rot="-1183967">
            <a:off x="264015" y="513374"/>
            <a:ext cx="1947672" cy="79120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DD7E6B"/>
                </a:solidFill>
                <a:latin typeface="Nunito ExtraBold"/>
                <a:ea typeface="Nunito ExtraBold"/>
                <a:cs typeface="Nunito ExtraBold"/>
                <a:sym typeface="Nunito ExtraBold"/>
              </a:rPr>
              <a:t>Class VIII </a:t>
            </a:r>
            <a:endParaRPr b="0" i="0" sz="1900" u="none" cap="none" strike="noStrike">
              <a:solidFill>
                <a:srgbClr val="DD7E6B"/>
              </a:solidFill>
              <a:latin typeface="Nunito ExtraBold"/>
              <a:ea typeface="Nunito ExtraBold"/>
              <a:cs typeface="Nunito ExtraBold"/>
              <a:sym typeface="Nunito ExtraBold"/>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DD7E6B"/>
              </a:solidFill>
              <a:latin typeface="Nunito ExtraBold"/>
              <a:ea typeface="Nunito ExtraBold"/>
              <a:cs typeface="Nunito ExtraBold"/>
              <a:sym typeface="Nunito ExtraBold"/>
            </a:endParaRPr>
          </a:p>
        </p:txBody>
      </p:sp>
      <p:grpSp>
        <p:nvGrpSpPr>
          <p:cNvPr id="2564" name="Google Shape;2564;p26"/>
          <p:cNvGrpSpPr/>
          <p:nvPr/>
        </p:nvGrpSpPr>
        <p:grpSpPr>
          <a:xfrm rot="1304058">
            <a:off x="1417303" y="330569"/>
            <a:ext cx="329699" cy="673416"/>
            <a:chOff x="6914636" y="2627673"/>
            <a:chExt cx="1485264" cy="1890998"/>
          </a:xfrm>
        </p:grpSpPr>
        <p:sp>
          <p:nvSpPr>
            <p:cNvPr id="2565" name="Google Shape;2565;p26"/>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6" name="Google Shape;2566;p26"/>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7" name="Google Shape;2567;p26"/>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8" name="Google Shape;2568;p26"/>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9" name="Google Shape;2569;p26"/>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0" name="Google Shape;2570;p26"/>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1" name="Google Shape;2571;p26"/>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2" name="Google Shape;2572;p26"/>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3" name="Google Shape;2573;p26"/>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4" name="Google Shape;2574;p26"/>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75" name="Google Shape;2575;p26"/>
          <p:cNvSpPr txBox="1"/>
          <p:nvPr/>
        </p:nvSpPr>
        <p:spPr>
          <a:xfrm>
            <a:off x="644900" y="1205240"/>
            <a:ext cx="2793600" cy="3660300"/>
          </a:xfrm>
          <a:prstGeom prst="rect">
            <a:avLst/>
          </a:prstGeom>
          <a:noFill/>
          <a:ln cap="flat" cmpd="sng" w="9525">
            <a:solidFill>
              <a:srgbClr val="0000F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760009"/>
                </a:solidFill>
                <a:latin typeface="Architects Daughter"/>
                <a:ea typeface="Architects Daughter"/>
                <a:cs typeface="Architects Daughter"/>
                <a:sym typeface="Architects Daughter"/>
              </a:rPr>
              <a:t>LOVE YOU, DAD</a:t>
            </a: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You gave me the world dad, with your love and care,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Your strength and wisdom, always there,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You showed me how to stand tall and be brave,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To be kind and compassionate.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Through thick and thin, you were always my guide,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Your love and support, I cannot hide,</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Dad, I’m grateful for all that you do,</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I LOVE YOU SO MUCH…..</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                Dhanya Sharma</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                      VIII B</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B5394"/>
              </a:solidFill>
              <a:latin typeface="Arial"/>
              <a:ea typeface="Arial"/>
              <a:cs typeface="Arial"/>
              <a:sym typeface="Arial"/>
            </a:endParaRPr>
          </a:p>
        </p:txBody>
      </p:sp>
      <p:sp>
        <p:nvSpPr>
          <p:cNvPr id="2576" name="Google Shape;2576;p26"/>
          <p:cNvSpPr txBox="1"/>
          <p:nvPr/>
        </p:nvSpPr>
        <p:spPr>
          <a:xfrm>
            <a:off x="7676075" y="899975"/>
            <a:ext cx="1199100" cy="257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pic>
        <p:nvPicPr>
          <p:cNvPr id="2577" name="Google Shape;2577;p26"/>
          <p:cNvPicPr preferRelativeResize="0"/>
          <p:nvPr/>
        </p:nvPicPr>
        <p:blipFill rotWithShape="1">
          <a:blip r:embed="rId3">
            <a:alphaModFix/>
          </a:blip>
          <a:srcRect b="0" l="0" r="0" t="0"/>
          <a:stretch/>
        </p:blipFill>
        <p:spPr>
          <a:xfrm>
            <a:off x="3490529" y="549324"/>
            <a:ext cx="2478245" cy="2572800"/>
          </a:xfrm>
          <a:prstGeom prst="rect">
            <a:avLst/>
          </a:prstGeom>
          <a:noFill/>
          <a:ln>
            <a:noFill/>
          </a:ln>
        </p:spPr>
      </p:pic>
      <p:sp>
        <p:nvSpPr>
          <p:cNvPr id="2578" name="Google Shape;2578;p26"/>
          <p:cNvSpPr txBox="1"/>
          <p:nvPr/>
        </p:nvSpPr>
        <p:spPr>
          <a:xfrm>
            <a:off x="3994700" y="4138300"/>
            <a:ext cx="5169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pic>
        <p:nvPicPr>
          <p:cNvPr id="2579" name="Google Shape;2579;p26"/>
          <p:cNvPicPr preferRelativeResize="0"/>
          <p:nvPr/>
        </p:nvPicPr>
        <p:blipFill rotWithShape="1">
          <a:blip r:embed="rId4">
            <a:alphaModFix/>
          </a:blip>
          <a:srcRect b="0" l="0" r="0" t="0"/>
          <a:stretch/>
        </p:blipFill>
        <p:spPr>
          <a:xfrm>
            <a:off x="3514711" y="3169920"/>
            <a:ext cx="2413423" cy="1705731"/>
          </a:xfrm>
          <a:prstGeom prst="rect">
            <a:avLst/>
          </a:prstGeom>
          <a:noFill/>
          <a:ln>
            <a:noFill/>
          </a:ln>
        </p:spPr>
      </p:pic>
      <p:sp>
        <p:nvSpPr>
          <p:cNvPr id="2580" name="Google Shape;2580;p26"/>
          <p:cNvSpPr txBox="1"/>
          <p:nvPr/>
        </p:nvSpPr>
        <p:spPr>
          <a:xfrm>
            <a:off x="6085625" y="379175"/>
            <a:ext cx="3058500" cy="4598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chemeClr val="dk1"/>
              </a:buClr>
              <a:buSzPts val="1100"/>
              <a:buFont typeface="Arial"/>
              <a:buNone/>
            </a:pPr>
            <a:r>
              <a:rPr b="1" i="0" lang="en" sz="1600" u="none" cap="none" strike="noStrike">
                <a:solidFill>
                  <a:srgbClr val="0000FF"/>
                </a:solidFill>
                <a:latin typeface="Architects Daughter"/>
                <a:ea typeface="Architects Daughter"/>
                <a:cs typeface="Architects Daughter"/>
                <a:sym typeface="Architects Daughter"/>
              </a:rPr>
              <a:t>      </a:t>
            </a:r>
            <a:r>
              <a:rPr b="1" i="0" lang="en" sz="1700" u="none" cap="none" strike="noStrike">
                <a:solidFill>
                  <a:srgbClr val="990000"/>
                </a:solidFill>
                <a:latin typeface="Architects Daughter"/>
                <a:ea typeface="Architects Daughter"/>
                <a:cs typeface="Architects Daughter"/>
                <a:sym typeface="Architects Daughter"/>
              </a:rPr>
              <a:t>An Evening in Snow</a:t>
            </a:r>
            <a:endParaRPr b="1" i="0" sz="1700" u="none" cap="none" strike="noStrike">
              <a:solidFill>
                <a:srgbClr val="990000"/>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The house is still and I am too,</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outside the street, lamps grow</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and I’m warm tucked in my bed,</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watching the snow in the evening.</a:t>
            </a:r>
            <a:endParaRPr b="1" i="0" sz="15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It covers all the roofs and roads,</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till everything’s made white,</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and quiet all that it befalls.</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On this cold winter’s night.</a:t>
            </a:r>
            <a:endParaRPr b="1" i="0" sz="1400" u="none" cap="none" strike="noStrike">
              <a:solidFill>
                <a:srgbClr val="0B5394"/>
              </a:solidFill>
              <a:latin typeface="Architects Daughter"/>
              <a:ea typeface="Architects Daughter"/>
              <a:cs typeface="Architects Daughter"/>
              <a:sym typeface="Architects Daughter"/>
            </a:endParaRPr>
          </a:p>
          <a:p>
            <a:pPr indent="0" lvl="0" marL="457200" marR="0" rtl="0" algn="l">
              <a:lnSpc>
                <a:spcPct val="115000"/>
              </a:lnSpc>
              <a:spcBef>
                <a:spcPts val="120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             Navya Bhutani</a:t>
            </a:r>
            <a:endParaRPr b="1" i="0" sz="1400" u="none" cap="none" strike="noStrike">
              <a:solidFill>
                <a:srgbClr val="0B5394"/>
              </a:solidFill>
              <a:latin typeface="Architects Daughter"/>
              <a:ea typeface="Architects Daughter"/>
              <a:cs typeface="Architects Daughter"/>
              <a:sym typeface="Architects Daughter"/>
            </a:endParaRPr>
          </a:p>
          <a:p>
            <a:pPr indent="0" lvl="0" marL="457200" marR="0" rtl="0" algn="l">
              <a:lnSpc>
                <a:spcPct val="115000"/>
              </a:lnSpc>
              <a:spcBef>
                <a:spcPts val="0"/>
              </a:spcBef>
              <a:spcAft>
                <a:spcPts val="0"/>
              </a:spcAft>
              <a:buClr>
                <a:schemeClr val="dk1"/>
              </a:buClr>
              <a:buSzPts val="1100"/>
              <a:buFont typeface="Arial"/>
              <a:buNone/>
            </a:pPr>
            <a:r>
              <a:rPr b="1" i="0" lang="en" sz="1400" u="none" cap="none" strike="noStrike">
                <a:solidFill>
                  <a:srgbClr val="0B5394"/>
                </a:solidFill>
                <a:latin typeface="Architects Daughter"/>
                <a:ea typeface="Architects Daughter"/>
                <a:cs typeface="Architects Daughter"/>
                <a:sym typeface="Architects Daughter"/>
              </a:rPr>
              <a:t>                  VIII B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Dancing Script SemiBold"/>
              <a:ea typeface="Dancing Script SemiBold"/>
              <a:cs typeface="Dancing Script SemiBold"/>
              <a:sym typeface="Dancing Script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4" name="Shape 2584"/>
        <p:cNvGrpSpPr/>
        <p:nvPr/>
      </p:nvGrpSpPr>
      <p:grpSpPr>
        <a:xfrm>
          <a:off x="0" y="0"/>
          <a:ext cx="0" cy="0"/>
          <a:chOff x="0" y="0"/>
          <a:chExt cx="0" cy="0"/>
        </a:xfrm>
      </p:grpSpPr>
      <p:sp>
        <p:nvSpPr>
          <p:cNvPr id="2585" name="Google Shape;2585;p27"/>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86" name="Google Shape;2586;p27"/>
          <p:cNvGrpSpPr/>
          <p:nvPr/>
        </p:nvGrpSpPr>
        <p:grpSpPr>
          <a:xfrm flipH="1">
            <a:off x="781231" y="450788"/>
            <a:ext cx="581325" cy="169475"/>
            <a:chOff x="5393300" y="2420750"/>
            <a:chExt cx="581325" cy="169475"/>
          </a:xfrm>
        </p:grpSpPr>
        <p:sp>
          <p:nvSpPr>
            <p:cNvPr id="2587" name="Google Shape;2587;p27"/>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8" name="Google Shape;2588;p27"/>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89" name="Google Shape;2589;p27"/>
          <p:cNvGrpSpPr/>
          <p:nvPr/>
        </p:nvGrpSpPr>
        <p:grpSpPr>
          <a:xfrm rot="-1102450">
            <a:off x="329064" y="298946"/>
            <a:ext cx="1236701" cy="1193860"/>
            <a:chOff x="776963" y="2512225"/>
            <a:chExt cx="1659575" cy="1745488"/>
          </a:xfrm>
        </p:grpSpPr>
        <p:sp>
          <p:nvSpPr>
            <p:cNvPr id="2590" name="Google Shape;2590;p27"/>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1" name="Google Shape;2591;p27"/>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92" name="Google Shape;2592;p27"/>
            <p:cNvGrpSpPr/>
            <p:nvPr/>
          </p:nvGrpSpPr>
          <p:grpSpPr>
            <a:xfrm>
              <a:off x="777214" y="2512225"/>
              <a:ext cx="1609575" cy="433175"/>
              <a:chOff x="777214" y="2512225"/>
              <a:chExt cx="1609575" cy="433175"/>
            </a:xfrm>
          </p:grpSpPr>
          <p:sp>
            <p:nvSpPr>
              <p:cNvPr id="2593" name="Google Shape;2593;p27"/>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4" name="Google Shape;2594;p27"/>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5" name="Google Shape;2595;p27"/>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6" name="Google Shape;2596;p27"/>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7" name="Google Shape;2597;p27"/>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8" name="Google Shape;2598;p27"/>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9" name="Google Shape;2599;p27"/>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0" name="Google Shape;2600;p27"/>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1" name="Google Shape;2601;p27"/>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2" name="Google Shape;2602;p27"/>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3" name="Google Shape;2603;p27"/>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4" name="Google Shape;2604;p27"/>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05" name="Google Shape;2605;p27"/>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DD7E6B"/>
                </a:solidFill>
                <a:latin typeface="Nunito ExtraBold"/>
                <a:ea typeface="Nunito ExtraBold"/>
                <a:cs typeface="Nunito ExtraBold"/>
                <a:sym typeface="Nunito ExtraBold"/>
              </a:rPr>
              <a:t>Class IX</a:t>
            </a:r>
            <a:endParaRPr b="0" i="0" sz="2200" u="none" cap="none" strike="noStrike">
              <a:solidFill>
                <a:srgbClr val="DD7E6B"/>
              </a:solidFill>
              <a:latin typeface="Nunito ExtraBold"/>
              <a:ea typeface="Nunito ExtraBold"/>
              <a:cs typeface="Nunito ExtraBold"/>
              <a:sym typeface="Nunito ExtraBold"/>
            </a:endParaRPr>
          </a:p>
        </p:txBody>
      </p:sp>
      <p:grpSp>
        <p:nvGrpSpPr>
          <p:cNvPr id="2606" name="Google Shape;2606;p27"/>
          <p:cNvGrpSpPr/>
          <p:nvPr/>
        </p:nvGrpSpPr>
        <p:grpSpPr>
          <a:xfrm rot="1304058">
            <a:off x="1493503" y="559169"/>
            <a:ext cx="329699" cy="673416"/>
            <a:chOff x="6914636" y="2627673"/>
            <a:chExt cx="1485264" cy="1890998"/>
          </a:xfrm>
        </p:grpSpPr>
        <p:sp>
          <p:nvSpPr>
            <p:cNvPr id="2607" name="Google Shape;2607;p27"/>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8" name="Google Shape;2608;p27"/>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9" name="Google Shape;2609;p27"/>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0" name="Google Shape;2610;p27"/>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1" name="Google Shape;2611;p27"/>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2" name="Google Shape;2612;p27"/>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3" name="Google Shape;2613;p27"/>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4" name="Google Shape;2614;p27"/>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5" name="Google Shape;2615;p27"/>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6" name="Google Shape;2616;p27"/>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617" name="Google Shape;2617;p27"/>
          <p:cNvPicPr preferRelativeResize="0"/>
          <p:nvPr/>
        </p:nvPicPr>
        <p:blipFill rotWithShape="1">
          <a:blip r:embed="rId3">
            <a:alphaModFix/>
          </a:blip>
          <a:srcRect b="0" l="0" r="0" t="0"/>
          <a:stretch/>
        </p:blipFill>
        <p:spPr>
          <a:xfrm>
            <a:off x="5316585" y="971162"/>
            <a:ext cx="3282665" cy="3778128"/>
          </a:xfrm>
          <a:prstGeom prst="rect">
            <a:avLst/>
          </a:prstGeom>
          <a:noFill/>
          <a:ln>
            <a:noFill/>
          </a:ln>
        </p:spPr>
      </p:pic>
      <p:sp>
        <p:nvSpPr>
          <p:cNvPr id="2618" name="Google Shape;2618;p27"/>
          <p:cNvSpPr txBox="1"/>
          <p:nvPr/>
        </p:nvSpPr>
        <p:spPr>
          <a:xfrm>
            <a:off x="5117836" y="4162190"/>
            <a:ext cx="3754466" cy="615523"/>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FF9900"/>
                </a:highlight>
                <a:latin typeface="Georgia"/>
                <a:ea typeface="Georgia"/>
                <a:cs typeface="Georgia"/>
                <a:sym typeface="Georgia"/>
              </a:rPr>
              <a:t>RADHA KRISHNA</a:t>
            </a:r>
            <a:endParaRPr b="1" i="0" sz="1400" u="none" cap="none" strike="noStrike">
              <a:solidFill>
                <a:srgbClr val="000000"/>
              </a:solidFill>
              <a:highlight>
                <a:srgbClr val="FF9900"/>
              </a:highlight>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FF9900"/>
                </a:highlight>
                <a:latin typeface="Georgia"/>
                <a:ea typeface="Georgia"/>
                <a:cs typeface="Georgia"/>
                <a:sym typeface="Georgia"/>
              </a:rPr>
              <a:t>—---DEVANSHI (IX-B)</a:t>
            </a:r>
            <a:endParaRPr b="1" i="0" sz="1400" u="none" cap="none" strike="noStrike">
              <a:solidFill>
                <a:srgbClr val="FF0000"/>
              </a:solidFill>
              <a:highlight>
                <a:srgbClr val="FF9900"/>
              </a:highlight>
              <a:latin typeface="Georgia"/>
              <a:ea typeface="Georgia"/>
              <a:cs typeface="Georgia"/>
              <a:sym typeface="Georgia"/>
            </a:endParaRPr>
          </a:p>
        </p:txBody>
      </p:sp>
      <p:sp>
        <p:nvSpPr>
          <p:cNvPr id="2619" name="Google Shape;2619;p27"/>
          <p:cNvSpPr txBox="1"/>
          <p:nvPr/>
        </p:nvSpPr>
        <p:spPr>
          <a:xfrm>
            <a:off x="0" y="2043521"/>
            <a:ext cx="3163200" cy="39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620" name="Google Shape;2620;p27"/>
          <p:cNvSpPr txBox="1"/>
          <p:nvPr/>
        </p:nvSpPr>
        <p:spPr>
          <a:xfrm>
            <a:off x="0" y="2043546"/>
            <a:ext cx="9144000" cy="39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pic>
        <p:nvPicPr>
          <p:cNvPr id="2621" name="Google Shape;2621;p27"/>
          <p:cNvPicPr preferRelativeResize="0"/>
          <p:nvPr/>
        </p:nvPicPr>
        <p:blipFill rotWithShape="1">
          <a:blip r:embed="rId4">
            <a:alphaModFix/>
          </a:blip>
          <a:srcRect b="0" l="0" r="0" t="0"/>
          <a:stretch/>
        </p:blipFill>
        <p:spPr>
          <a:xfrm>
            <a:off x="1672198" y="963429"/>
            <a:ext cx="2898391" cy="3781620"/>
          </a:xfrm>
          <a:prstGeom prst="rect">
            <a:avLst/>
          </a:prstGeom>
          <a:noFill/>
          <a:ln>
            <a:noFill/>
          </a:ln>
        </p:spPr>
      </p:pic>
      <p:sp>
        <p:nvSpPr>
          <p:cNvPr id="2622" name="Google Shape;2622;p27"/>
          <p:cNvSpPr txBox="1"/>
          <p:nvPr/>
        </p:nvSpPr>
        <p:spPr>
          <a:xfrm>
            <a:off x="2031308" y="4192290"/>
            <a:ext cx="3370562" cy="6155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FF9900"/>
                </a:highlight>
                <a:latin typeface="Georgia"/>
                <a:ea typeface="Georgia"/>
                <a:cs typeface="Georgia"/>
                <a:sym typeface="Georgia"/>
              </a:rPr>
              <a:t>DAKSH DAMBLANI</a:t>
            </a:r>
            <a:endParaRPr b="1" i="0" sz="1400" u="none" cap="none" strike="noStrike">
              <a:solidFill>
                <a:srgbClr val="000000"/>
              </a:solidFill>
              <a:highlight>
                <a:srgbClr val="FF9900"/>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FF9900"/>
                </a:highlight>
                <a:latin typeface="Georgia"/>
                <a:ea typeface="Georgia"/>
                <a:cs typeface="Georgia"/>
                <a:sym typeface="Georgia"/>
              </a:rPr>
              <a:t>             (IX-B)</a:t>
            </a:r>
            <a:endParaRPr b="1" i="0" sz="1400" u="none" cap="none" strike="noStrike">
              <a:solidFill>
                <a:srgbClr val="000000"/>
              </a:solidFill>
              <a:highlight>
                <a:srgbClr val="FF9900"/>
              </a:highlight>
              <a:latin typeface="Georgia"/>
              <a:ea typeface="Georgia"/>
              <a:cs typeface="Georgia"/>
              <a:sym typeface="Georgia"/>
            </a:endParaRPr>
          </a:p>
        </p:txBody>
      </p:sp>
      <p:sp>
        <p:nvSpPr>
          <p:cNvPr id="2623" name="Google Shape;2623;p27"/>
          <p:cNvSpPr txBox="1"/>
          <p:nvPr/>
        </p:nvSpPr>
        <p:spPr>
          <a:xfrm>
            <a:off x="2721107" y="477439"/>
            <a:ext cx="487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800" u="none" cap="none" strike="noStrike">
                <a:solidFill>
                  <a:srgbClr val="760009"/>
                </a:solidFill>
                <a:latin typeface="Arial"/>
                <a:ea typeface="Arial"/>
                <a:cs typeface="Arial"/>
                <a:sym typeface="Arial"/>
              </a:rPr>
              <a:t>CREATIVITY UNLIMITED</a:t>
            </a:r>
            <a:endParaRPr b="1" i="0" sz="2800" u="none" cap="none" strike="noStrike">
              <a:solidFill>
                <a:srgbClr val="760009"/>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7" name="Shape 2627"/>
        <p:cNvGrpSpPr/>
        <p:nvPr/>
      </p:nvGrpSpPr>
      <p:grpSpPr>
        <a:xfrm>
          <a:off x="0" y="0"/>
          <a:ext cx="0" cy="0"/>
          <a:chOff x="0" y="0"/>
          <a:chExt cx="0" cy="0"/>
        </a:xfrm>
      </p:grpSpPr>
      <p:sp>
        <p:nvSpPr>
          <p:cNvPr id="2628" name="Google Shape;2628;p28"/>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29" name="Google Shape;2629;p28"/>
          <p:cNvGrpSpPr/>
          <p:nvPr/>
        </p:nvGrpSpPr>
        <p:grpSpPr>
          <a:xfrm flipH="1">
            <a:off x="781231" y="450788"/>
            <a:ext cx="581325" cy="169475"/>
            <a:chOff x="5393300" y="2420750"/>
            <a:chExt cx="581325" cy="169475"/>
          </a:xfrm>
        </p:grpSpPr>
        <p:sp>
          <p:nvSpPr>
            <p:cNvPr id="2630" name="Google Shape;2630;p28"/>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1" name="Google Shape;2631;p28"/>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32" name="Google Shape;2632;p28"/>
          <p:cNvGrpSpPr/>
          <p:nvPr/>
        </p:nvGrpSpPr>
        <p:grpSpPr>
          <a:xfrm rot="-1102450">
            <a:off x="329064" y="298946"/>
            <a:ext cx="1236701" cy="1193860"/>
            <a:chOff x="776963" y="2512225"/>
            <a:chExt cx="1659575" cy="1745488"/>
          </a:xfrm>
        </p:grpSpPr>
        <p:sp>
          <p:nvSpPr>
            <p:cNvPr id="2633" name="Google Shape;2633;p28"/>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4" name="Google Shape;2634;p28"/>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35" name="Google Shape;2635;p28"/>
            <p:cNvGrpSpPr/>
            <p:nvPr/>
          </p:nvGrpSpPr>
          <p:grpSpPr>
            <a:xfrm>
              <a:off x="777214" y="2512225"/>
              <a:ext cx="1609575" cy="433175"/>
              <a:chOff x="777214" y="2512225"/>
              <a:chExt cx="1609575" cy="433175"/>
            </a:xfrm>
          </p:grpSpPr>
          <p:sp>
            <p:nvSpPr>
              <p:cNvPr id="2636" name="Google Shape;2636;p28"/>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7" name="Google Shape;2637;p28"/>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8" name="Google Shape;2638;p28"/>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9" name="Google Shape;2639;p28"/>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0" name="Google Shape;2640;p28"/>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1" name="Google Shape;2641;p28"/>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2" name="Google Shape;2642;p28"/>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3" name="Google Shape;2643;p28"/>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4" name="Google Shape;2644;p28"/>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5" name="Google Shape;2645;p28"/>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6" name="Google Shape;2646;p28"/>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7" name="Google Shape;2647;p28"/>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48" name="Google Shape;2648;p28"/>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DD7E6B"/>
                </a:solidFill>
                <a:latin typeface="Nunito ExtraBold"/>
                <a:ea typeface="Nunito ExtraBold"/>
                <a:cs typeface="Nunito ExtraBold"/>
                <a:sym typeface="Nunito ExtraBold"/>
              </a:rPr>
              <a:t>Class IX</a:t>
            </a:r>
            <a:endParaRPr b="0" i="0" sz="2200" u="none" cap="none" strike="noStrike">
              <a:solidFill>
                <a:srgbClr val="DD7E6B"/>
              </a:solidFill>
              <a:latin typeface="Nunito ExtraBold"/>
              <a:ea typeface="Nunito ExtraBold"/>
              <a:cs typeface="Nunito ExtraBold"/>
              <a:sym typeface="Nunito ExtraBold"/>
            </a:endParaRPr>
          </a:p>
        </p:txBody>
      </p:sp>
      <p:grpSp>
        <p:nvGrpSpPr>
          <p:cNvPr id="2649" name="Google Shape;2649;p28"/>
          <p:cNvGrpSpPr/>
          <p:nvPr/>
        </p:nvGrpSpPr>
        <p:grpSpPr>
          <a:xfrm rot="1304058">
            <a:off x="1493503" y="559169"/>
            <a:ext cx="329699" cy="673416"/>
            <a:chOff x="6914636" y="2627673"/>
            <a:chExt cx="1485264" cy="1890998"/>
          </a:xfrm>
        </p:grpSpPr>
        <p:sp>
          <p:nvSpPr>
            <p:cNvPr id="2650" name="Google Shape;2650;p28"/>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1" name="Google Shape;2651;p28"/>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2" name="Google Shape;2652;p28"/>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3" name="Google Shape;2653;p28"/>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4" name="Google Shape;2654;p28"/>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5" name="Google Shape;2655;p28"/>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6" name="Google Shape;2656;p28"/>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7" name="Google Shape;2657;p28"/>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8" name="Google Shape;2658;p28"/>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9" name="Google Shape;2659;p28"/>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60" name="Google Shape;2660;p28"/>
          <p:cNvSpPr txBox="1"/>
          <p:nvPr/>
        </p:nvSpPr>
        <p:spPr>
          <a:xfrm>
            <a:off x="1722400" y="151350"/>
            <a:ext cx="7421700" cy="5002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sng" cap="none" strike="noStrike">
                <a:solidFill>
                  <a:srgbClr val="990000"/>
                </a:solidFill>
                <a:latin typeface="Architects Daughter"/>
                <a:ea typeface="Architects Daughter"/>
                <a:cs typeface="Architects Daughter"/>
                <a:sym typeface="Architects Daughter"/>
              </a:rPr>
              <a:t>STREET CRIME</a:t>
            </a:r>
            <a:endParaRPr b="1" i="0" sz="1900" u="sng" cap="none" strike="noStrike">
              <a:solidFill>
                <a:srgbClr val="990000"/>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1" i="0" sz="1400" u="sng" cap="none" strike="noStrike">
              <a:solidFill>
                <a:srgbClr val="0B5394"/>
              </a:solidFill>
              <a:highlight>
                <a:srgbClr val="FFFF00"/>
              </a:highlight>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B5394"/>
                </a:solidFill>
                <a:highlight>
                  <a:srgbClr val="FFFF00"/>
                </a:highlight>
                <a:latin typeface="Architects Daughter"/>
                <a:ea typeface="Architects Daughter"/>
                <a:cs typeface="Architects Daughter"/>
                <a:sym typeface="Architects Daughter"/>
              </a:rPr>
              <a:t>“We should be tough on crime and tough on the causes of crime.” </a:t>
            </a:r>
            <a:endParaRPr b="0" i="0" sz="1400" u="none" cap="none" strike="noStrike">
              <a:solidFill>
                <a:srgbClr val="0B5394"/>
              </a:solidFill>
              <a:highlight>
                <a:srgbClr val="FFFF00"/>
              </a:highlight>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B5394"/>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As you all know that street crime is increasing rapidly all over the world. A crime committed by the people on public places is termed as a street crime. It is a type of crime that occurs on the street. The most common of them are robbery,  pickpocketing, theft, harassment, kidnapping etc. That can happen to anyone. Mostly young people are at a risk because they are mostly outside the home doing many things such as going for studying, jobs and performing many other tasks. These crimes can happen anywhere - at school, at home, in parks etc. The major causes are unemployment, lack of education, poverty, greediness, revenge and some are compelled to commit crimes because of other reasons.  We can work to control street crimes in certain ways such as government should make available jobs for young people, providing facilities for doing our own business, reducing the cost of education for people, install CCTV, improve street lighting, honest policemen should be employed by the government etc. These are some of the ways in which street crime can be reduced. On the other hand, we should also help the government by making our efforts and make people stop doing these crimes. By doing all these things we can make the world free of street crimes and live without worrying for our children.</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“Crime prevention saves lives and money.”</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                                                                               Kush Bhola (IX-A)</a:t>
            </a:r>
            <a:endParaRPr b="1" i="0" sz="14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4" name="Shape 2664"/>
        <p:cNvGrpSpPr/>
        <p:nvPr/>
      </p:nvGrpSpPr>
      <p:grpSpPr>
        <a:xfrm>
          <a:off x="0" y="0"/>
          <a:ext cx="0" cy="0"/>
          <a:chOff x="0" y="0"/>
          <a:chExt cx="0" cy="0"/>
        </a:xfrm>
      </p:grpSpPr>
      <p:sp>
        <p:nvSpPr>
          <p:cNvPr id="2665" name="Google Shape;2665;p29"/>
          <p:cNvSpPr txBox="1"/>
          <p:nvPr>
            <p:ph idx="2" type="title"/>
          </p:nvPr>
        </p:nvSpPr>
        <p:spPr>
          <a:xfrm>
            <a:off x="1448625" y="456300"/>
            <a:ext cx="7438500" cy="63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300"/>
              <a:buNone/>
            </a:pPr>
            <a:r>
              <a:t/>
            </a:r>
            <a:endParaRPr b="1" sz="3500">
              <a:solidFill>
                <a:srgbClr val="0B5394"/>
              </a:solidFill>
            </a:endParaRPr>
          </a:p>
          <a:p>
            <a:pPr indent="0" lvl="0" marL="0" rtl="0" algn="ctr">
              <a:lnSpc>
                <a:spcPct val="100000"/>
              </a:lnSpc>
              <a:spcBef>
                <a:spcPts val="0"/>
              </a:spcBef>
              <a:spcAft>
                <a:spcPts val="0"/>
              </a:spcAft>
              <a:buSzPts val="4300"/>
              <a:buNone/>
            </a:pPr>
            <a:r>
              <a:rPr b="1" lang="en" sz="3500">
                <a:solidFill>
                  <a:srgbClr val="0B5394"/>
                </a:solidFill>
              </a:rPr>
              <a:t>“There is No Must in Art because ART is FREE.”  </a:t>
            </a:r>
            <a:endParaRPr b="1" sz="3500">
              <a:solidFill>
                <a:srgbClr val="0B5394"/>
              </a:solidFill>
            </a:endParaRPr>
          </a:p>
        </p:txBody>
      </p:sp>
      <p:grpSp>
        <p:nvGrpSpPr>
          <p:cNvPr id="2666" name="Google Shape;2666;p29"/>
          <p:cNvGrpSpPr/>
          <p:nvPr/>
        </p:nvGrpSpPr>
        <p:grpSpPr>
          <a:xfrm rot="-1275102">
            <a:off x="96870" y="127552"/>
            <a:ext cx="1236672" cy="896874"/>
            <a:chOff x="776963" y="2512225"/>
            <a:chExt cx="1659575" cy="1745488"/>
          </a:xfrm>
        </p:grpSpPr>
        <p:sp>
          <p:nvSpPr>
            <p:cNvPr id="2667" name="Google Shape;2667;p29"/>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8" name="Google Shape;2668;p29"/>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69" name="Google Shape;2669;p29"/>
            <p:cNvGrpSpPr/>
            <p:nvPr/>
          </p:nvGrpSpPr>
          <p:grpSpPr>
            <a:xfrm>
              <a:off x="777214" y="2512225"/>
              <a:ext cx="1609575" cy="433175"/>
              <a:chOff x="777214" y="2512225"/>
              <a:chExt cx="1609575" cy="433175"/>
            </a:xfrm>
          </p:grpSpPr>
          <p:sp>
            <p:nvSpPr>
              <p:cNvPr id="2670" name="Google Shape;2670;p29"/>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1" name="Google Shape;2671;p29"/>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2" name="Google Shape;2672;p29"/>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3" name="Google Shape;2673;p29"/>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4" name="Google Shape;2674;p29"/>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5" name="Google Shape;2675;p29"/>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6" name="Google Shape;2676;p29"/>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7" name="Google Shape;2677;p29"/>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8" name="Google Shape;2678;p29"/>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9" name="Google Shape;2679;p29"/>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0" name="Google Shape;2680;p29"/>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1" name="Google Shape;2681;p29"/>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82" name="Google Shape;2682;p29"/>
          <p:cNvSpPr txBox="1"/>
          <p:nvPr/>
        </p:nvSpPr>
        <p:spPr>
          <a:xfrm rot="-1275826">
            <a:off x="125690" y="373063"/>
            <a:ext cx="1341745" cy="56847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E69138"/>
                </a:solidFill>
                <a:latin typeface="Nunito ExtraBold"/>
                <a:ea typeface="Nunito ExtraBold"/>
                <a:cs typeface="Nunito ExtraBold"/>
                <a:sym typeface="Nunito ExtraBold"/>
              </a:rPr>
              <a:t> Class X </a:t>
            </a:r>
            <a:endParaRPr b="0" i="0" sz="1900" u="none" cap="none" strike="noStrike">
              <a:solidFill>
                <a:srgbClr val="E69138"/>
              </a:solidFill>
              <a:latin typeface="Nunito ExtraBold"/>
              <a:ea typeface="Nunito ExtraBold"/>
              <a:cs typeface="Nunito ExtraBold"/>
              <a:sym typeface="Nunito ExtraBold"/>
            </a:endParaRPr>
          </a:p>
        </p:txBody>
      </p:sp>
      <p:pic>
        <p:nvPicPr>
          <p:cNvPr id="2683" name="Google Shape;2683;p29"/>
          <p:cNvPicPr preferRelativeResize="0"/>
          <p:nvPr/>
        </p:nvPicPr>
        <p:blipFill rotWithShape="1">
          <a:blip r:embed="rId3">
            <a:alphaModFix/>
          </a:blip>
          <a:srcRect b="-808" l="3548" r="3521" t="810"/>
          <a:stretch/>
        </p:blipFill>
        <p:spPr>
          <a:xfrm rot="-3">
            <a:off x="942450" y="1589101"/>
            <a:ext cx="1727524" cy="2444948"/>
          </a:xfrm>
          <a:prstGeom prst="rect">
            <a:avLst/>
          </a:prstGeom>
          <a:noFill/>
          <a:ln cap="flat" cmpd="sng" w="76200">
            <a:solidFill>
              <a:srgbClr val="00FF00"/>
            </a:solidFill>
            <a:prstDash val="solid"/>
            <a:round/>
            <a:headEnd len="sm" w="sm" type="none"/>
            <a:tailEnd len="sm" w="sm" type="none"/>
          </a:ln>
        </p:spPr>
      </p:pic>
      <p:pic>
        <p:nvPicPr>
          <p:cNvPr id="2684" name="Google Shape;2684;p29"/>
          <p:cNvPicPr preferRelativeResize="0"/>
          <p:nvPr/>
        </p:nvPicPr>
        <p:blipFill rotWithShape="1">
          <a:blip r:embed="rId4">
            <a:alphaModFix/>
          </a:blip>
          <a:srcRect b="0" l="0" r="0" t="0"/>
          <a:stretch/>
        </p:blipFill>
        <p:spPr>
          <a:xfrm>
            <a:off x="3045800" y="1752500"/>
            <a:ext cx="1727525" cy="2410750"/>
          </a:xfrm>
          <a:prstGeom prst="rect">
            <a:avLst/>
          </a:prstGeom>
          <a:noFill/>
          <a:ln cap="flat" cmpd="sng" w="76200">
            <a:solidFill>
              <a:srgbClr val="FF00FF"/>
            </a:solidFill>
            <a:prstDash val="solid"/>
            <a:round/>
            <a:headEnd len="sm" w="sm" type="none"/>
            <a:tailEnd len="sm" w="sm" type="none"/>
          </a:ln>
        </p:spPr>
      </p:pic>
      <p:pic>
        <p:nvPicPr>
          <p:cNvPr id="2685" name="Google Shape;2685;p29"/>
          <p:cNvPicPr preferRelativeResize="0"/>
          <p:nvPr/>
        </p:nvPicPr>
        <p:blipFill rotWithShape="1">
          <a:blip r:embed="rId5">
            <a:alphaModFix/>
          </a:blip>
          <a:srcRect b="0" l="0" r="0" t="0"/>
          <a:stretch/>
        </p:blipFill>
        <p:spPr>
          <a:xfrm>
            <a:off x="5086227" y="1600100"/>
            <a:ext cx="1819199" cy="2444950"/>
          </a:xfrm>
          <a:prstGeom prst="rect">
            <a:avLst/>
          </a:prstGeom>
          <a:noFill/>
          <a:ln cap="flat" cmpd="sng" w="76200">
            <a:solidFill>
              <a:srgbClr val="FF0000"/>
            </a:solidFill>
            <a:prstDash val="solid"/>
            <a:round/>
            <a:headEnd len="sm" w="sm" type="none"/>
            <a:tailEnd len="sm" w="sm" type="none"/>
          </a:ln>
        </p:spPr>
      </p:pic>
      <p:pic>
        <p:nvPicPr>
          <p:cNvPr id="2686" name="Google Shape;2686;p29"/>
          <p:cNvPicPr preferRelativeResize="0"/>
          <p:nvPr/>
        </p:nvPicPr>
        <p:blipFill rotWithShape="1">
          <a:blip r:embed="rId6">
            <a:alphaModFix/>
          </a:blip>
          <a:srcRect b="0" l="0" r="0" t="0"/>
          <a:stretch/>
        </p:blipFill>
        <p:spPr>
          <a:xfrm>
            <a:off x="7210228" y="1745600"/>
            <a:ext cx="1628971" cy="2444946"/>
          </a:xfrm>
          <a:prstGeom prst="rect">
            <a:avLst/>
          </a:prstGeom>
          <a:noFill/>
          <a:ln cap="flat" cmpd="sng" w="76200">
            <a:solidFill>
              <a:srgbClr val="0000FF"/>
            </a:solidFill>
            <a:prstDash val="solid"/>
            <a:round/>
            <a:headEnd len="sm" w="sm" type="none"/>
            <a:tailEnd len="sm" w="sm" type="none"/>
          </a:ln>
        </p:spPr>
      </p:pic>
      <p:sp>
        <p:nvSpPr>
          <p:cNvPr id="2687" name="Google Shape;2687;p29"/>
          <p:cNvSpPr txBox="1"/>
          <p:nvPr/>
        </p:nvSpPr>
        <p:spPr>
          <a:xfrm>
            <a:off x="3353200" y="4233600"/>
            <a:ext cx="3012600" cy="444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0" i="0" lang="en" sz="1500" u="none" cap="none" strike="noStrike">
                <a:solidFill>
                  <a:srgbClr val="990000"/>
                </a:solidFill>
                <a:latin typeface="Impact"/>
                <a:ea typeface="Impact"/>
                <a:cs typeface="Impact"/>
                <a:sym typeface="Impact"/>
              </a:rPr>
              <a:t>BHAVYA NAYAK</a:t>
            </a:r>
            <a:endParaRPr/>
          </a:p>
          <a:p>
            <a:pPr indent="0" lvl="0" marL="0" marR="0" rtl="0" algn="ctr">
              <a:lnSpc>
                <a:spcPct val="100000"/>
              </a:lnSpc>
              <a:spcBef>
                <a:spcPts val="0"/>
              </a:spcBef>
              <a:spcAft>
                <a:spcPts val="0"/>
              </a:spcAft>
              <a:buClr>
                <a:srgbClr val="000000"/>
              </a:buClr>
              <a:buSzPts val="1500"/>
              <a:buFont typeface="Arial"/>
              <a:buNone/>
            </a:pPr>
            <a:r>
              <a:rPr b="0" i="0" lang="en" sz="1500" u="none" cap="none" strike="noStrike">
                <a:solidFill>
                  <a:srgbClr val="990000"/>
                </a:solidFill>
                <a:latin typeface="Impact"/>
                <a:ea typeface="Impact"/>
                <a:cs typeface="Impact"/>
                <a:sym typeface="Impact"/>
              </a:rPr>
              <a:t> (X- A)</a:t>
            </a:r>
            <a:endParaRPr b="0" i="0" sz="1500" u="none" cap="none" strike="noStrike">
              <a:solidFill>
                <a:srgbClr val="990000"/>
              </a:solidFill>
              <a:latin typeface="Impact"/>
              <a:ea typeface="Impact"/>
              <a:cs typeface="Impact"/>
              <a:sym typeface="Impact"/>
            </a:endParaRPr>
          </a:p>
        </p:txBody>
      </p:sp>
      <p:grpSp>
        <p:nvGrpSpPr>
          <p:cNvPr id="2688" name="Google Shape;2688;p29"/>
          <p:cNvGrpSpPr/>
          <p:nvPr/>
        </p:nvGrpSpPr>
        <p:grpSpPr>
          <a:xfrm rot="1304058">
            <a:off x="1264903" y="101969"/>
            <a:ext cx="329699" cy="673416"/>
            <a:chOff x="6914636" y="2627673"/>
            <a:chExt cx="1485264" cy="1890998"/>
          </a:xfrm>
        </p:grpSpPr>
        <p:sp>
          <p:nvSpPr>
            <p:cNvPr id="2689" name="Google Shape;2689;p29"/>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0" name="Google Shape;2690;p29"/>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1" name="Google Shape;2691;p29"/>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2" name="Google Shape;2692;p29"/>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3" name="Google Shape;2693;p29"/>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4" name="Google Shape;2694;p29"/>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5" name="Google Shape;2695;p29"/>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6" name="Google Shape;2696;p29"/>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7" name="Google Shape;2697;p29"/>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8" name="Google Shape;2698;p29"/>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2" name="Shape 2702"/>
        <p:cNvGrpSpPr/>
        <p:nvPr/>
      </p:nvGrpSpPr>
      <p:grpSpPr>
        <a:xfrm>
          <a:off x="0" y="0"/>
          <a:ext cx="0" cy="0"/>
          <a:chOff x="0" y="0"/>
          <a:chExt cx="0" cy="0"/>
        </a:xfrm>
      </p:grpSpPr>
      <p:sp>
        <p:nvSpPr>
          <p:cNvPr id="2703" name="Google Shape;2703;p30"/>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04" name="Google Shape;2704;p30"/>
          <p:cNvGrpSpPr/>
          <p:nvPr/>
        </p:nvGrpSpPr>
        <p:grpSpPr>
          <a:xfrm flipH="1">
            <a:off x="781231" y="450788"/>
            <a:ext cx="581325" cy="169475"/>
            <a:chOff x="5393300" y="2420750"/>
            <a:chExt cx="581325" cy="169475"/>
          </a:xfrm>
        </p:grpSpPr>
        <p:sp>
          <p:nvSpPr>
            <p:cNvPr id="2705" name="Google Shape;2705;p30"/>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6" name="Google Shape;2706;p30"/>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07" name="Google Shape;2707;p30"/>
          <p:cNvGrpSpPr/>
          <p:nvPr/>
        </p:nvGrpSpPr>
        <p:grpSpPr>
          <a:xfrm rot="-1275102">
            <a:off x="96870" y="127552"/>
            <a:ext cx="1236672" cy="896874"/>
            <a:chOff x="776963" y="2512225"/>
            <a:chExt cx="1659575" cy="1745488"/>
          </a:xfrm>
        </p:grpSpPr>
        <p:sp>
          <p:nvSpPr>
            <p:cNvPr id="2708" name="Google Shape;2708;p30"/>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9" name="Google Shape;2709;p30"/>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10" name="Google Shape;2710;p30"/>
            <p:cNvGrpSpPr/>
            <p:nvPr/>
          </p:nvGrpSpPr>
          <p:grpSpPr>
            <a:xfrm>
              <a:off x="777214" y="2512225"/>
              <a:ext cx="1609575" cy="433175"/>
              <a:chOff x="777214" y="2512225"/>
              <a:chExt cx="1609575" cy="433175"/>
            </a:xfrm>
          </p:grpSpPr>
          <p:sp>
            <p:nvSpPr>
              <p:cNvPr id="2711" name="Google Shape;2711;p30"/>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2" name="Google Shape;2712;p30"/>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3" name="Google Shape;2713;p30"/>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4" name="Google Shape;2714;p30"/>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5" name="Google Shape;2715;p30"/>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6" name="Google Shape;2716;p30"/>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7" name="Google Shape;2717;p30"/>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8" name="Google Shape;2718;p30"/>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9" name="Google Shape;2719;p30"/>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0" name="Google Shape;2720;p30"/>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1" name="Google Shape;2721;p30"/>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2" name="Google Shape;2722;p30"/>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723" name="Google Shape;2723;p30"/>
          <p:cNvSpPr txBox="1"/>
          <p:nvPr/>
        </p:nvSpPr>
        <p:spPr>
          <a:xfrm>
            <a:off x="660025" y="72625"/>
            <a:ext cx="8407800" cy="5070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1" i="0" lang="en" sz="1900" u="none" cap="none" strike="noStrike">
                <a:solidFill>
                  <a:srgbClr val="990000"/>
                </a:solidFill>
                <a:latin typeface="Architects Daughter"/>
                <a:ea typeface="Architects Daughter"/>
                <a:cs typeface="Architects Daughter"/>
                <a:sym typeface="Architects Daughter"/>
              </a:rPr>
              <a:t>Timeless benefits of Reading Newspapers</a:t>
            </a:r>
            <a:endParaRPr b="1" i="0" sz="1900" u="none" cap="none" strike="noStrike">
              <a:solidFill>
                <a:srgbClr val="990000"/>
              </a:solidFill>
              <a:latin typeface="Architects Daughter"/>
              <a:ea typeface="Architects Daughter"/>
              <a:cs typeface="Architects Daughter"/>
              <a:sym typeface="Architects Daughter"/>
            </a:endParaRPr>
          </a:p>
          <a:p>
            <a:pPr indent="0" lvl="0" marL="0" marR="0" rtl="0" algn="l">
              <a:lnSpc>
                <a:spcPct val="115000"/>
              </a:lnSpc>
              <a:spcBef>
                <a:spcPts val="0"/>
              </a:spcBef>
              <a:spcAft>
                <a:spcPts val="0"/>
              </a:spcAft>
              <a:buClr>
                <a:schemeClr val="dk1"/>
              </a:buClr>
              <a:buSzPts val="1100"/>
              <a:buFont typeface="Arial"/>
              <a:buNone/>
            </a:pPr>
            <a:r>
              <a:rPr b="1" i="0" lang="en" sz="1500" u="none" cap="none" strike="noStrike">
                <a:solidFill>
                  <a:srgbClr val="0B5394"/>
                </a:solidFill>
                <a:latin typeface="Architects Daughter"/>
                <a:ea typeface="Architects Daughter"/>
                <a:cs typeface="Architects Daughter"/>
                <a:sym typeface="Architects Daughter"/>
              </a:rPr>
              <a:t> </a:t>
            </a:r>
            <a:endParaRPr b="1" i="0" sz="1500" u="none" cap="none" strike="noStrike">
              <a:solidFill>
                <a:srgbClr val="0B5394"/>
              </a:solidFill>
              <a:latin typeface="Architects Daughter"/>
              <a:ea typeface="Architects Daughter"/>
              <a:cs typeface="Architects Daughter"/>
              <a:sym typeface="Architects Daughter"/>
            </a:endParaRPr>
          </a:p>
          <a:p>
            <a:pPr indent="0" lvl="0" marL="0" marR="0" rtl="0" algn="just">
              <a:lnSpc>
                <a:spcPct val="115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		Reading newspapers is not just about staying informed , It’s about satisfying your curiosity, expanding your horizons and fostering a deeper understanding of the world.”</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just">
              <a:lnSpc>
                <a:spcPct val="115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In today’s digital age where information flows through screens and social media feeds , the practice of reading newspapers remains as relevant as ever, offering a unique  and invaluable source of information , insight and cognitive stimulation. There are enduring advantages of picking up a physical newspaper or browsing through a digital one. So, let’s delve into the benefits of reading newspapers.</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just">
              <a:lnSpc>
                <a:spcPct val="115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One key advantage of reading newspapers is their ability to provide in-depth coverage of news stories. Unlike brief, and often sensationalist headlines of social media. Established newspapers have a reputation for credibility and reliability. Journalist and editors adhere to ethical standards, ensuring that information presented is accurate and trustworthy. In a world where misinformation Is rampant, newspapers serve as a reliable source of news. Regular newspaper reading contributes to vocabulary enrichment and literacy. Articles often introduce readers to new words and concepts, expanding their language skills. This is particularly beneficial for students and individuals looking to enhance their language proficiency.</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just">
              <a:lnSpc>
                <a:spcPct val="115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In conclusion, while digital media has transformed the way we consume news, the benefits of reading newspapers persist. They offer a reliable, comprehensive, and diverse source of information that fosters critical thinking, community engagement, and an appreciation for history. </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15000"/>
              </a:lnSpc>
              <a:spcBef>
                <a:spcPts val="0"/>
              </a:spcBef>
              <a:spcAft>
                <a:spcPts val="0"/>
              </a:spcAft>
              <a:buClr>
                <a:schemeClr val="dk1"/>
              </a:buClr>
              <a:buSzPts val="1100"/>
              <a:buFont typeface="Arial"/>
              <a:buNone/>
            </a:pPr>
            <a:r>
              <a:rPr b="1" i="0" lang="en" sz="1300" u="none" cap="none" strike="noStrike">
                <a:solidFill>
                  <a:srgbClr val="0B5394"/>
                </a:solidFill>
                <a:latin typeface="Architects Daughter"/>
                <a:ea typeface="Architects Daughter"/>
                <a:cs typeface="Architects Daughter"/>
                <a:sym typeface="Architects Daughter"/>
              </a:rPr>
              <a:t>“Informed readers ,empowered minds ;</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ctr">
              <a:lnSpc>
                <a:spcPct val="115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unleash the power of newspapers”</a:t>
            </a:r>
            <a:endParaRPr b="1" i="0"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15000"/>
              </a:lnSpc>
              <a:spcBef>
                <a:spcPts val="0"/>
              </a:spcBef>
              <a:spcAft>
                <a:spcPts val="0"/>
              </a:spcAft>
              <a:buClr>
                <a:srgbClr val="000000"/>
              </a:buClr>
              <a:buSzPts val="1300"/>
              <a:buFont typeface="Arial"/>
              <a:buNone/>
            </a:pPr>
            <a:r>
              <a:rPr b="1" i="0" lang="en" sz="1300" u="none" cap="none" strike="noStrike">
                <a:solidFill>
                  <a:srgbClr val="0B5394"/>
                </a:solidFill>
                <a:latin typeface="Architects Daughter"/>
                <a:ea typeface="Architects Daughter"/>
                <a:cs typeface="Architects Daughter"/>
                <a:sym typeface="Architects Daughter"/>
              </a:rPr>
              <a:t>                                                                                              AMAIRA BHASKAR (X-A)</a:t>
            </a:r>
            <a:endParaRPr b="1" i="0" sz="1200" u="none" cap="none" strike="noStrike">
              <a:solidFill>
                <a:srgbClr val="0B5394"/>
              </a:solidFill>
              <a:latin typeface="Architects Daughter"/>
              <a:ea typeface="Architects Daughter"/>
              <a:cs typeface="Architects Daughter"/>
              <a:sym typeface="Architects Daughter"/>
            </a:endParaRPr>
          </a:p>
        </p:txBody>
      </p:sp>
      <p:sp>
        <p:nvSpPr>
          <p:cNvPr id="2724" name="Google Shape;2724;p30"/>
          <p:cNvSpPr txBox="1"/>
          <p:nvPr/>
        </p:nvSpPr>
        <p:spPr>
          <a:xfrm rot="-1275826">
            <a:off x="49490" y="373063"/>
            <a:ext cx="1341745" cy="56847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E69138"/>
                </a:solidFill>
                <a:latin typeface="Nunito ExtraBold"/>
                <a:ea typeface="Nunito ExtraBold"/>
                <a:cs typeface="Nunito ExtraBold"/>
                <a:sym typeface="Nunito ExtraBold"/>
              </a:rPr>
              <a:t> Class X</a:t>
            </a:r>
            <a:endParaRPr b="0" i="0" sz="2000" u="none" cap="none" strike="noStrike">
              <a:solidFill>
                <a:srgbClr val="E69138"/>
              </a:solidFill>
              <a:latin typeface="Nunito ExtraBold"/>
              <a:ea typeface="Nunito ExtraBold"/>
              <a:cs typeface="Nunito ExtraBold"/>
              <a:sym typeface="Nunito ExtraBold"/>
            </a:endParaRPr>
          </a:p>
        </p:txBody>
      </p:sp>
      <p:grpSp>
        <p:nvGrpSpPr>
          <p:cNvPr id="2725" name="Google Shape;2725;p30"/>
          <p:cNvGrpSpPr/>
          <p:nvPr/>
        </p:nvGrpSpPr>
        <p:grpSpPr>
          <a:xfrm rot="1304058">
            <a:off x="1188703" y="101969"/>
            <a:ext cx="329699" cy="673416"/>
            <a:chOff x="6914636" y="2627673"/>
            <a:chExt cx="1485264" cy="1890998"/>
          </a:xfrm>
        </p:grpSpPr>
        <p:sp>
          <p:nvSpPr>
            <p:cNvPr id="2726" name="Google Shape;2726;p30"/>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7" name="Google Shape;2727;p30"/>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8" name="Google Shape;2728;p30"/>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9" name="Google Shape;2729;p30"/>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0" name="Google Shape;2730;p30"/>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1" name="Google Shape;2731;p30"/>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2" name="Google Shape;2732;p30"/>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3" name="Google Shape;2733;p30"/>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4" name="Google Shape;2734;p30"/>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5" name="Google Shape;2735;p30"/>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9" name="Shape 2739"/>
        <p:cNvGrpSpPr/>
        <p:nvPr/>
      </p:nvGrpSpPr>
      <p:grpSpPr>
        <a:xfrm>
          <a:off x="0" y="0"/>
          <a:ext cx="0" cy="0"/>
          <a:chOff x="0" y="0"/>
          <a:chExt cx="0" cy="0"/>
        </a:xfrm>
      </p:grpSpPr>
      <p:grpSp>
        <p:nvGrpSpPr>
          <p:cNvPr id="2740" name="Google Shape;2740;p31"/>
          <p:cNvGrpSpPr/>
          <p:nvPr/>
        </p:nvGrpSpPr>
        <p:grpSpPr>
          <a:xfrm rot="-1275102">
            <a:off x="96870" y="127552"/>
            <a:ext cx="1236672" cy="896874"/>
            <a:chOff x="776963" y="2512225"/>
            <a:chExt cx="1659575" cy="1745488"/>
          </a:xfrm>
        </p:grpSpPr>
        <p:sp>
          <p:nvSpPr>
            <p:cNvPr id="2741" name="Google Shape;2741;p31"/>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2" name="Google Shape;2742;p31"/>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43" name="Google Shape;2743;p31"/>
            <p:cNvGrpSpPr/>
            <p:nvPr/>
          </p:nvGrpSpPr>
          <p:grpSpPr>
            <a:xfrm>
              <a:off x="777214" y="2512225"/>
              <a:ext cx="1609575" cy="433175"/>
              <a:chOff x="777214" y="2512225"/>
              <a:chExt cx="1609575" cy="433175"/>
            </a:xfrm>
          </p:grpSpPr>
          <p:sp>
            <p:nvSpPr>
              <p:cNvPr id="2744" name="Google Shape;2744;p31"/>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5" name="Google Shape;2745;p31"/>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6" name="Google Shape;2746;p31"/>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7" name="Google Shape;2747;p31"/>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8" name="Google Shape;2748;p31"/>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9" name="Google Shape;2749;p31"/>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0" name="Google Shape;2750;p31"/>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1" name="Google Shape;2751;p31"/>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2" name="Google Shape;2752;p31"/>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3" name="Google Shape;2753;p31"/>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4" name="Google Shape;2754;p31"/>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5" name="Google Shape;2755;p31"/>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756" name="Google Shape;2756;p31"/>
          <p:cNvSpPr txBox="1"/>
          <p:nvPr/>
        </p:nvSpPr>
        <p:spPr>
          <a:xfrm rot="-1275826">
            <a:off x="49490" y="373063"/>
            <a:ext cx="1341745" cy="56847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E69138"/>
                </a:solidFill>
                <a:latin typeface="Nunito ExtraBold"/>
                <a:ea typeface="Nunito ExtraBold"/>
                <a:cs typeface="Nunito ExtraBold"/>
                <a:sym typeface="Nunito ExtraBold"/>
              </a:rPr>
              <a:t> Class X</a:t>
            </a:r>
            <a:endParaRPr b="0" i="0" sz="2000" u="none" cap="none" strike="noStrike">
              <a:solidFill>
                <a:srgbClr val="E69138"/>
              </a:solidFill>
              <a:latin typeface="Nunito ExtraBold"/>
              <a:ea typeface="Nunito ExtraBold"/>
              <a:cs typeface="Nunito ExtraBold"/>
              <a:sym typeface="Nunito ExtraBold"/>
            </a:endParaRPr>
          </a:p>
        </p:txBody>
      </p:sp>
      <p:grpSp>
        <p:nvGrpSpPr>
          <p:cNvPr id="2757" name="Google Shape;2757;p31"/>
          <p:cNvGrpSpPr/>
          <p:nvPr/>
        </p:nvGrpSpPr>
        <p:grpSpPr>
          <a:xfrm rot="1304058">
            <a:off x="1188703" y="101969"/>
            <a:ext cx="329699" cy="673416"/>
            <a:chOff x="6914636" y="2627673"/>
            <a:chExt cx="1485264" cy="1890998"/>
          </a:xfrm>
        </p:grpSpPr>
        <p:sp>
          <p:nvSpPr>
            <p:cNvPr id="2758" name="Google Shape;2758;p31"/>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9" name="Google Shape;2759;p31"/>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0" name="Google Shape;2760;p31"/>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1" name="Google Shape;2761;p31"/>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2" name="Google Shape;2762;p31"/>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3" name="Google Shape;2763;p31"/>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4" name="Google Shape;2764;p31"/>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5" name="Google Shape;2765;p31"/>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6" name="Google Shape;2766;p31"/>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7" name="Google Shape;2767;p31"/>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68" name="Google Shape;2768;p31"/>
          <p:cNvSpPr txBox="1"/>
          <p:nvPr/>
        </p:nvSpPr>
        <p:spPr>
          <a:xfrm>
            <a:off x="994650" y="330075"/>
            <a:ext cx="8643600" cy="4925400"/>
          </a:xfrm>
          <a:prstGeom prst="rect">
            <a:avLst/>
          </a:prstGeom>
          <a:noFill/>
          <a:ln>
            <a:noFill/>
          </a:ln>
        </p:spPr>
        <p:txBody>
          <a:bodyPr anchorCtr="0" anchor="t" bIns="91425" lIns="91425" spcFirstLastPara="1" rIns="91425" wrap="square" tIns="91425">
            <a:spAutoFit/>
          </a:bodyPr>
          <a:lstStyle/>
          <a:p>
            <a:pPr indent="0" lvl="0" marL="2743200" marR="0" rtl="0" algn="l">
              <a:lnSpc>
                <a:spcPct val="100000"/>
              </a:lnSpc>
              <a:spcBef>
                <a:spcPts val="0"/>
              </a:spcBef>
              <a:spcAft>
                <a:spcPts val="0"/>
              </a:spcAft>
              <a:buClr>
                <a:srgbClr val="000000"/>
              </a:buClr>
              <a:buSzPts val="2000"/>
              <a:buFont typeface="Arial"/>
              <a:buNone/>
            </a:pPr>
            <a:r>
              <a:rPr b="1" i="1" lang="en" sz="2000" u="none" cap="none" strike="noStrike">
                <a:solidFill>
                  <a:srgbClr val="990000"/>
                </a:solidFill>
                <a:latin typeface="Architects Daughter"/>
                <a:ea typeface="Architects Daughter"/>
                <a:cs typeface="Architects Daughter"/>
                <a:sym typeface="Architects Daughter"/>
              </a:rPr>
              <a:t>A PERFECT SURPRISE</a:t>
            </a:r>
            <a:endParaRPr b="1" i="1" sz="2000" u="none" cap="none" strike="noStrike">
              <a:solidFill>
                <a:srgbClr val="99000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300"/>
              <a:buFont typeface="Arial"/>
              <a:buNone/>
            </a:pPr>
            <a:r>
              <a:t/>
            </a:r>
            <a:endParaRPr b="1" i="1" sz="13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It was a beautiful sunny afternoon when Inaya left for her home after playing with her friends for</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hours. On her way back, she saw a huge gathering round her house. She was puzzled and at</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the same time quite frightened. A thousand negative thoughts crossed her mind which she</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pushed aside and started running towards her house.</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She squeezed in through the crowd and finally reached her house gate. What she saw was truly a</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shock for her! She could not believe her eyes. Her idol was standing right there in front of her. It</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was none other than the renowned author J.K. Rowling. She opened her mouth to speak but no</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words left her mouth. She was overjoyed. 'Come inside dear. She's here for you only.' her mother said. She happily </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entered banging the door behind leaving the people outside dumbstruck.</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'Umm... Hello ma'am.' Inaya stuttered, unable to understand how to begin the conversation. J.K.</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Rowling laughed merrily at her cuteness. 'Hello little kid' . Daughter, we will be publishing her</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upcoming series of Adventure Stories', her father said. Inaya was on cloud nine. She could not</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believe her ears. Her father was going to publish her favorite author's books! ' Oh my god, dad'</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Inaya exclaimed. 'Can I get your autograph, ma'am ?' Inaya asked nervously. 'Sure kid... Your</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mom showed me your self-written stories. They are marvellous. You'll become a great author</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some day.' 'Thank you so much ma'am. I really need more motivation right now.' 'Dear, your only</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motivation should be you. But you have done commendable work. It's quite appreciable. ' Had</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she been alone, Inaya would have screamed right now. </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She was being appreciated by her idol!</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After a lot of discussion, J.K. Rowling stood up. ' I am afraid , I've to leave now. Uh.. By the way</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Inaya I got a gift for you.' She said and took out a brown envelope. 'This is the first copy of my</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next book, it has got my signature. A small gift for you.' 'Thank you so much ma'am, I'm</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seriously out of words right now.' said Inaya who was unable to express her gratitude.</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That night Inaya went on thinking of the events that happened that day and she couldn't stop smiling.                                                                                                                                                                 </a:t>
            </a:r>
            <a:endParaRPr b="1" i="1" sz="11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100"/>
              <a:buFont typeface="Arial"/>
              <a:buNone/>
            </a:pPr>
            <a:r>
              <a:rPr b="1" i="1" lang="en" sz="1100" u="none" cap="none" strike="noStrike">
                <a:solidFill>
                  <a:srgbClr val="0B5394"/>
                </a:solidFill>
                <a:latin typeface="Architects Daughter"/>
                <a:ea typeface="Architects Daughter"/>
                <a:cs typeface="Architects Daughter"/>
                <a:sym typeface="Architects Daughter"/>
              </a:rPr>
              <a:t>                                                                                                                         Vanya ( X B)</a:t>
            </a:r>
            <a:endParaRPr b="1" i="1" sz="11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2" name="Shape 2772"/>
        <p:cNvGrpSpPr/>
        <p:nvPr/>
      </p:nvGrpSpPr>
      <p:grpSpPr>
        <a:xfrm>
          <a:off x="0" y="0"/>
          <a:ext cx="0" cy="0"/>
          <a:chOff x="0" y="0"/>
          <a:chExt cx="0" cy="0"/>
        </a:xfrm>
      </p:grpSpPr>
      <p:sp>
        <p:nvSpPr>
          <p:cNvPr id="2773" name="Google Shape;2773;p32"/>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74" name="Google Shape;2774;p32"/>
          <p:cNvGrpSpPr/>
          <p:nvPr/>
        </p:nvGrpSpPr>
        <p:grpSpPr>
          <a:xfrm flipH="1">
            <a:off x="781231" y="450788"/>
            <a:ext cx="581325" cy="169475"/>
            <a:chOff x="5393300" y="2420750"/>
            <a:chExt cx="581325" cy="169475"/>
          </a:xfrm>
        </p:grpSpPr>
        <p:sp>
          <p:nvSpPr>
            <p:cNvPr id="2775" name="Google Shape;2775;p32"/>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6" name="Google Shape;2776;p32"/>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77" name="Google Shape;2777;p32"/>
          <p:cNvGrpSpPr/>
          <p:nvPr/>
        </p:nvGrpSpPr>
        <p:grpSpPr>
          <a:xfrm rot="-1102450">
            <a:off x="329064" y="298946"/>
            <a:ext cx="1236701" cy="1193860"/>
            <a:chOff x="776963" y="2512225"/>
            <a:chExt cx="1659575" cy="1745488"/>
          </a:xfrm>
        </p:grpSpPr>
        <p:sp>
          <p:nvSpPr>
            <p:cNvPr id="2778" name="Google Shape;2778;p32"/>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9" name="Google Shape;2779;p32"/>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80" name="Google Shape;2780;p32"/>
            <p:cNvGrpSpPr/>
            <p:nvPr/>
          </p:nvGrpSpPr>
          <p:grpSpPr>
            <a:xfrm>
              <a:off x="777214" y="2512225"/>
              <a:ext cx="1609575" cy="433175"/>
              <a:chOff x="777214" y="2512225"/>
              <a:chExt cx="1609575" cy="433175"/>
            </a:xfrm>
          </p:grpSpPr>
          <p:sp>
            <p:nvSpPr>
              <p:cNvPr id="2781" name="Google Shape;2781;p32"/>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2" name="Google Shape;2782;p32"/>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3" name="Google Shape;2783;p32"/>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4" name="Google Shape;2784;p32"/>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5" name="Google Shape;2785;p32"/>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6" name="Google Shape;2786;p32"/>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7" name="Google Shape;2787;p32"/>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8" name="Google Shape;2788;p32"/>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9" name="Google Shape;2789;p32"/>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0" name="Google Shape;2790;p32"/>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1" name="Google Shape;2791;p32"/>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2" name="Google Shape;2792;p32"/>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793" name="Google Shape;2793;p32"/>
          <p:cNvSpPr txBox="1"/>
          <p:nvPr/>
        </p:nvSpPr>
        <p:spPr>
          <a:xfrm rot="-1184081">
            <a:off x="224181" y="61162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 Class XI</a:t>
            </a:r>
            <a:endParaRPr b="0" i="0" sz="2300" u="none" cap="none" strike="noStrike">
              <a:solidFill>
                <a:srgbClr val="DD7E6B"/>
              </a:solidFill>
              <a:latin typeface="Nunito ExtraBold"/>
              <a:ea typeface="Nunito ExtraBold"/>
              <a:cs typeface="Nunito ExtraBold"/>
              <a:sym typeface="Nunito ExtraBold"/>
            </a:endParaRPr>
          </a:p>
        </p:txBody>
      </p:sp>
      <p:grpSp>
        <p:nvGrpSpPr>
          <p:cNvPr id="2794" name="Google Shape;2794;p32"/>
          <p:cNvGrpSpPr/>
          <p:nvPr/>
        </p:nvGrpSpPr>
        <p:grpSpPr>
          <a:xfrm rot="1304058">
            <a:off x="1493503" y="559169"/>
            <a:ext cx="329699" cy="673416"/>
            <a:chOff x="6914636" y="2627673"/>
            <a:chExt cx="1485264" cy="1890998"/>
          </a:xfrm>
        </p:grpSpPr>
        <p:sp>
          <p:nvSpPr>
            <p:cNvPr id="2795" name="Google Shape;2795;p32"/>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6" name="Google Shape;2796;p32"/>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7" name="Google Shape;2797;p32"/>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8" name="Google Shape;2798;p32"/>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9" name="Google Shape;2799;p32"/>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0" name="Google Shape;2800;p32"/>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1" name="Google Shape;2801;p32"/>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2" name="Google Shape;2802;p32"/>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3" name="Google Shape;2803;p32"/>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4" name="Google Shape;2804;p32"/>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05" name="Google Shape;2805;p32"/>
          <p:cNvSpPr txBox="1"/>
          <p:nvPr/>
        </p:nvSpPr>
        <p:spPr>
          <a:xfrm>
            <a:off x="1769283" y="355480"/>
            <a:ext cx="5159191" cy="190818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chemeClr val="dk1"/>
              </a:buClr>
              <a:buSzPts val="1100"/>
              <a:buFont typeface="Arial"/>
              <a:buNone/>
            </a:pPr>
            <a:r>
              <a:rPr b="1" i="0" lang="en" sz="3600" u="none" cap="none" strike="noStrike">
                <a:solidFill>
                  <a:srgbClr val="760009"/>
                </a:solidFill>
                <a:latin typeface="Arial"/>
                <a:ea typeface="Arial"/>
                <a:cs typeface="Arial"/>
                <a:sym typeface="Arial"/>
              </a:rPr>
              <a:t>  TEAM BUILDING</a:t>
            </a:r>
            <a:endParaRPr/>
          </a:p>
          <a:p>
            <a:pPr indent="0" lvl="0" marL="0" marR="0" rtl="0" algn="l">
              <a:lnSpc>
                <a:spcPct val="100000"/>
              </a:lnSpc>
              <a:spcBef>
                <a:spcPts val="2400"/>
              </a:spcBef>
              <a:spcAft>
                <a:spcPts val="1200"/>
              </a:spcAft>
              <a:buClr>
                <a:schemeClr val="dk1"/>
              </a:buClr>
              <a:buSzPts val="1100"/>
              <a:buFont typeface="Arial"/>
              <a:buNone/>
            </a:pPr>
            <a:r>
              <a:t/>
            </a:r>
            <a:endParaRPr b="1" i="0" sz="3600" u="none" cap="none" strike="noStrike">
              <a:solidFill>
                <a:srgbClr val="760009"/>
              </a:solidFill>
              <a:latin typeface="Arial"/>
              <a:ea typeface="Arial"/>
              <a:cs typeface="Arial"/>
              <a:sym typeface="Arial"/>
            </a:endParaRPr>
          </a:p>
        </p:txBody>
      </p:sp>
      <p:pic>
        <p:nvPicPr>
          <p:cNvPr id="2806" name="Google Shape;2806;p32"/>
          <p:cNvPicPr preferRelativeResize="0"/>
          <p:nvPr/>
        </p:nvPicPr>
        <p:blipFill rotWithShape="1">
          <a:blip r:embed="rId3">
            <a:alphaModFix/>
          </a:blip>
          <a:srcRect b="0" l="0" r="0" t="0"/>
          <a:stretch/>
        </p:blipFill>
        <p:spPr>
          <a:xfrm>
            <a:off x="2646700" y="3242025"/>
            <a:ext cx="1514950" cy="1668150"/>
          </a:xfrm>
          <a:prstGeom prst="rect">
            <a:avLst/>
          </a:prstGeom>
          <a:noFill/>
          <a:ln>
            <a:noFill/>
          </a:ln>
        </p:spPr>
      </p:pic>
      <p:pic>
        <p:nvPicPr>
          <p:cNvPr id="2807" name="Google Shape;2807;p32"/>
          <p:cNvPicPr preferRelativeResize="0"/>
          <p:nvPr/>
        </p:nvPicPr>
        <p:blipFill rotWithShape="1">
          <a:blip r:embed="rId4">
            <a:alphaModFix/>
          </a:blip>
          <a:srcRect b="0" l="0" r="0" t="0"/>
          <a:stretch/>
        </p:blipFill>
        <p:spPr>
          <a:xfrm>
            <a:off x="842025" y="3242025"/>
            <a:ext cx="1714500" cy="1732550"/>
          </a:xfrm>
          <a:prstGeom prst="rect">
            <a:avLst/>
          </a:prstGeom>
          <a:noFill/>
          <a:ln>
            <a:noFill/>
          </a:ln>
        </p:spPr>
      </p:pic>
      <p:sp>
        <p:nvSpPr>
          <p:cNvPr id="2808" name="Google Shape;2808;p32"/>
          <p:cNvSpPr txBox="1"/>
          <p:nvPr/>
        </p:nvSpPr>
        <p:spPr>
          <a:xfrm>
            <a:off x="1807475" y="2019475"/>
            <a:ext cx="33600" cy="1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elius Swash Caps"/>
              <a:ea typeface="Delius Swash Caps"/>
              <a:cs typeface="Delius Swash Caps"/>
              <a:sym typeface="Delius Swash Caps"/>
            </a:endParaRPr>
          </a:p>
        </p:txBody>
      </p:sp>
      <p:sp>
        <p:nvSpPr>
          <p:cNvPr id="2809" name="Google Shape;2809;p32"/>
          <p:cNvSpPr txBox="1"/>
          <p:nvPr/>
        </p:nvSpPr>
        <p:spPr>
          <a:xfrm>
            <a:off x="842025" y="1493175"/>
            <a:ext cx="5366700" cy="2075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chemeClr val="dk1"/>
              </a:buClr>
              <a:buSzPts val="1100"/>
              <a:buFont typeface="Arial"/>
              <a:buNone/>
            </a:pPr>
            <a:r>
              <a:rPr b="1" i="0" lang="en" sz="1700" u="none" cap="none" strike="noStrike">
                <a:solidFill>
                  <a:srgbClr val="0B5394"/>
                </a:solidFill>
                <a:latin typeface="Architects Daughter"/>
                <a:ea typeface="Architects Daughter"/>
                <a:cs typeface="Architects Daughter"/>
                <a:sym typeface="Architects Daughter"/>
              </a:rPr>
              <a:t>AIM: To </a:t>
            </a:r>
            <a:r>
              <a:rPr b="1" i="0" lang="en" sz="1600" u="none" cap="none" strike="noStrike">
                <a:solidFill>
                  <a:srgbClr val="0B5394"/>
                </a:solidFill>
                <a:latin typeface="Architects Daughter"/>
                <a:ea typeface="Architects Daughter"/>
                <a:cs typeface="Architects Daughter"/>
                <a:sym typeface="Architects Daughter"/>
              </a:rPr>
              <a:t>be effective at communication, team </a:t>
            </a:r>
            <a:r>
              <a:rPr b="1" i="0" lang="en" sz="1700" u="none" cap="none" strike="noStrike">
                <a:solidFill>
                  <a:srgbClr val="0B5394"/>
                </a:solidFill>
                <a:latin typeface="Architects Daughter"/>
                <a:ea typeface="Architects Daughter"/>
                <a:cs typeface="Architects Daughter"/>
                <a:sym typeface="Architects Daughter"/>
              </a:rPr>
              <a:t>building, leadership and spontaneity. </a:t>
            </a:r>
            <a:endParaRPr b="0" i="0" sz="2100" u="none" cap="none" strike="noStrike">
              <a:solidFill>
                <a:srgbClr val="0B5394"/>
              </a:solidFill>
              <a:highlight>
                <a:srgbClr val="202124"/>
              </a:highlight>
              <a:latin typeface="Architects Daughter"/>
              <a:ea typeface="Architects Daughter"/>
              <a:cs typeface="Architects Daughter"/>
              <a:sym typeface="Architects Daughter"/>
            </a:endParaRPr>
          </a:p>
          <a:p>
            <a:pPr indent="0" lvl="0" marL="0" marR="0" rtl="0" algn="l">
              <a:lnSpc>
                <a:spcPct val="115000"/>
              </a:lnSpc>
              <a:spcBef>
                <a:spcPts val="1200"/>
              </a:spcBef>
              <a:spcAft>
                <a:spcPts val="0"/>
              </a:spcAft>
              <a:buClr>
                <a:schemeClr val="dk1"/>
              </a:buClr>
              <a:buSzPts val="1100"/>
              <a:buFont typeface="Arial"/>
              <a:buNone/>
            </a:pPr>
            <a:r>
              <a:rPr b="1" i="0" lang="en" sz="1700" u="none" cap="none" strike="noStrike">
                <a:solidFill>
                  <a:srgbClr val="0B5394"/>
                </a:solidFill>
                <a:latin typeface="Architects Daughter"/>
                <a:ea typeface="Architects Daughter"/>
                <a:cs typeface="Architects Daughter"/>
                <a:sym typeface="Architects Daughter"/>
              </a:rPr>
              <a:t>The entire class participated and were engaged in fun activity.</a:t>
            </a:r>
            <a:endParaRPr b="1" i="0" sz="17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0B5394"/>
              </a:solidFill>
              <a:latin typeface="Architects Daughter"/>
              <a:ea typeface="Architects Daughter"/>
              <a:cs typeface="Architects Daughter"/>
              <a:sym typeface="Architects Daughter"/>
            </a:endParaRPr>
          </a:p>
        </p:txBody>
      </p:sp>
      <p:pic>
        <p:nvPicPr>
          <p:cNvPr id="2810" name="Google Shape;2810;p32"/>
          <p:cNvPicPr preferRelativeResize="0"/>
          <p:nvPr/>
        </p:nvPicPr>
        <p:blipFill rotWithShape="1">
          <a:blip r:embed="rId5">
            <a:alphaModFix/>
          </a:blip>
          <a:srcRect b="0" l="0" r="0" t="0"/>
          <a:stretch/>
        </p:blipFill>
        <p:spPr>
          <a:xfrm rot="-5400000">
            <a:off x="4140744" y="3276350"/>
            <a:ext cx="1655071" cy="1542084"/>
          </a:xfrm>
          <a:prstGeom prst="rect">
            <a:avLst/>
          </a:prstGeom>
          <a:noFill/>
          <a:ln>
            <a:noFill/>
          </a:ln>
        </p:spPr>
      </p:pic>
      <p:pic>
        <p:nvPicPr>
          <p:cNvPr id="2811" name="Google Shape;2811;p32"/>
          <p:cNvPicPr preferRelativeResize="0"/>
          <p:nvPr/>
        </p:nvPicPr>
        <p:blipFill rotWithShape="1">
          <a:blip r:embed="rId6">
            <a:alphaModFix/>
          </a:blip>
          <a:srcRect b="0" l="0" r="0" t="0"/>
          <a:stretch/>
        </p:blipFill>
        <p:spPr>
          <a:xfrm>
            <a:off x="6292725" y="149725"/>
            <a:ext cx="2577300" cy="3156649"/>
          </a:xfrm>
          <a:prstGeom prst="rect">
            <a:avLst/>
          </a:prstGeom>
          <a:noFill/>
          <a:ln>
            <a:noFill/>
          </a:ln>
        </p:spPr>
      </p:pic>
      <p:sp>
        <p:nvSpPr>
          <p:cNvPr id="2812" name="Google Shape;2812;p32"/>
          <p:cNvSpPr txBox="1"/>
          <p:nvPr/>
        </p:nvSpPr>
        <p:spPr>
          <a:xfrm>
            <a:off x="6429925" y="3359663"/>
            <a:ext cx="2523600" cy="113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073763"/>
                </a:solidFill>
                <a:latin typeface="Architects Daughter"/>
                <a:ea typeface="Architects Daughter"/>
                <a:cs typeface="Architects Daughter"/>
                <a:sym typeface="Architects Daughter"/>
              </a:rPr>
              <a:t>Poem Composed by </a:t>
            </a:r>
            <a:endParaRPr/>
          </a:p>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073763"/>
                </a:solidFill>
                <a:latin typeface="Architects Daughter"/>
                <a:ea typeface="Architects Daughter"/>
                <a:cs typeface="Architects Daughter"/>
                <a:sym typeface="Architects Daughter"/>
              </a:rPr>
              <a:t>Purvi Gupta (XI-A)</a:t>
            </a:r>
            <a:endParaRPr b="1" i="0" sz="1700" u="none" cap="none" strike="noStrike">
              <a:solidFill>
                <a:srgbClr val="073763"/>
              </a:solidFill>
              <a:latin typeface="Architects Daughter"/>
              <a:ea typeface="Architects Daughter"/>
              <a:cs typeface="Architects Daughter"/>
              <a:sym typeface="Architects Daughter"/>
            </a:endParaRPr>
          </a:p>
        </p:txBody>
      </p:sp>
      <p:sp>
        <p:nvSpPr>
          <p:cNvPr id="2813" name="Google Shape;2813;p32"/>
          <p:cNvSpPr txBox="1"/>
          <p:nvPr/>
        </p:nvSpPr>
        <p:spPr>
          <a:xfrm>
            <a:off x="6449381" y="310123"/>
            <a:ext cx="204339" cy="275694"/>
          </a:xfrm>
          <a:prstGeom prst="rect">
            <a:avLst/>
          </a:prstGeom>
          <a:solidFill>
            <a:srgbClr val="B5A78D"/>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BFB39D"/>
              </a:solidFill>
              <a:latin typeface="Arial"/>
              <a:ea typeface="Arial"/>
              <a:cs typeface="Arial"/>
              <a:sym typeface="Arial"/>
            </a:endParaRPr>
          </a:p>
        </p:txBody>
      </p:sp>
      <p:sp>
        <p:nvSpPr>
          <p:cNvPr id="2814" name="Google Shape;2814;p32"/>
          <p:cNvSpPr txBox="1"/>
          <p:nvPr/>
        </p:nvSpPr>
        <p:spPr>
          <a:xfrm>
            <a:off x="7574541" y="2719341"/>
            <a:ext cx="178401" cy="91953"/>
          </a:xfrm>
          <a:prstGeom prst="rect">
            <a:avLst/>
          </a:prstGeom>
          <a:solidFill>
            <a:srgbClr val="B5A78D"/>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BFB39D"/>
              </a:solidFill>
              <a:latin typeface="Arial"/>
              <a:ea typeface="Arial"/>
              <a:cs typeface="Arial"/>
              <a:sym typeface="Arial"/>
            </a:endParaRPr>
          </a:p>
        </p:txBody>
      </p:sp>
      <p:sp>
        <p:nvSpPr>
          <p:cNvPr id="2815" name="Google Shape;2815;p32"/>
          <p:cNvSpPr txBox="1"/>
          <p:nvPr/>
        </p:nvSpPr>
        <p:spPr>
          <a:xfrm>
            <a:off x="2863425" y="1093167"/>
            <a:ext cx="210883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800" u="none" cap="none" strike="noStrike">
                <a:solidFill>
                  <a:srgbClr val="760009"/>
                </a:solidFill>
                <a:latin typeface="Arial"/>
                <a:ea typeface="Arial"/>
                <a:cs typeface="Arial"/>
                <a:sym typeface="Arial"/>
              </a:rPr>
              <a:t>(Group Activity)</a:t>
            </a:r>
            <a:endParaRPr b="1" i="0" sz="1800" u="none" cap="none" strike="noStrike">
              <a:solidFill>
                <a:srgbClr val="760009"/>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9" name="Shape 2819"/>
        <p:cNvGrpSpPr/>
        <p:nvPr/>
      </p:nvGrpSpPr>
      <p:grpSpPr>
        <a:xfrm>
          <a:off x="0" y="0"/>
          <a:ext cx="0" cy="0"/>
          <a:chOff x="0" y="0"/>
          <a:chExt cx="0" cy="0"/>
        </a:xfrm>
      </p:grpSpPr>
      <p:sp>
        <p:nvSpPr>
          <p:cNvPr id="2820" name="Google Shape;2820;p33"/>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21" name="Google Shape;2821;p33"/>
          <p:cNvGrpSpPr/>
          <p:nvPr/>
        </p:nvGrpSpPr>
        <p:grpSpPr>
          <a:xfrm flipH="1">
            <a:off x="781231" y="450788"/>
            <a:ext cx="581325" cy="169475"/>
            <a:chOff x="5393300" y="2420750"/>
            <a:chExt cx="581325" cy="169475"/>
          </a:xfrm>
        </p:grpSpPr>
        <p:sp>
          <p:nvSpPr>
            <p:cNvPr id="2822" name="Google Shape;2822;p33"/>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3" name="Google Shape;2823;p33"/>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24" name="Google Shape;2824;p33"/>
          <p:cNvGrpSpPr/>
          <p:nvPr/>
        </p:nvGrpSpPr>
        <p:grpSpPr>
          <a:xfrm rot="-1088311">
            <a:off x="156111" y="225429"/>
            <a:ext cx="1410009" cy="1195802"/>
            <a:chOff x="776963" y="2512225"/>
            <a:chExt cx="1659575" cy="1745488"/>
          </a:xfrm>
        </p:grpSpPr>
        <p:sp>
          <p:nvSpPr>
            <p:cNvPr id="2825" name="Google Shape;2825;p33"/>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6" name="Google Shape;2826;p33"/>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27" name="Google Shape;2827;p33"/>
            <p:cNvGrpSpPr/>
            <p:nvPr/>
          </p:nvGrpSpPr>
          <p:grpSpPr>
            <a:xfrm>
              <a:off x="777214" y="2512225"/>
              <a:ext cx="1609575" cy="433175"/>
              <a:chOff x="777214" y="2512225"/>
              <a:chExt cx="1609575" cy="433175"/>
            </a:xfrm>
          </p:grpSpPr>
          <p:sp>
            <p:nvSpPr>
              <p:cNvPr id="2828" name="Google Shape;2828;p33"/>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9" name="Google Shape;2829;p33"/>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0" name="Google Shape;2830;p33"/>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1" name="Google Shape;2831;p33"/>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2" name="Google Shape;2832;p33"/>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3" name="Google Shape;2833;p33"/>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4" name="Google Shape;2834;p33"/>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5" name="Google Shape;2835;p33"/>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6" name="Google Shape;2836;p33"/>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7" name="Google Shape;2837;p33"/>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8" name="Google Shape;2838;p33"/>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9" name="Google Shape;2839;p33"/>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840" name="Google Shape;2840;p33"/>
          <p:cNvSpPr txBox="1"/>
          <p:nvPr/>
        </p:nvSpPr>
        <p:spPr>
          <a:xfrm rot="-1184081">
            <a:off x="224181" y="666748"/>
            <a:ext cx="1501488" cy="5684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 Class XI</a:t>
            </a:r>
            <a:endParaRPr b="0" i="0" sz="2300" u="none" cap="none" strike="noStrike">
              <a:solidFill>
                <a:srgbClr val="DD7E6B"/>
              </a:solidFill>
              <a:latin typeface="Nunito ExtraBold"/>
              <a:ea typeface="Nunito ExtraBold"/>
              <a:cs typeface="Nunito ExtraBold"/>
              <a:sym typeface="Nunito ExtraBold"/>
            </a:endParaRPr>
          </a:p>
        </p:txBody>
      </p:sp>
      <p:grpSp>
        <p:nvGrpSpPr>
          <p:cNvPr id="2841" name="Google Shape;2841;p33"/>
          <p:cNvGrpSpPr/>
          <p:nvPr/>
        </p:nvGrpSpPr>
        <p:grpSpPr>
          <a:xfrm rot="1304058">
            <a:off x="1569703" y="309489"/>
            <a:ext cx="329699" cy="673416"/>
            <a:chOff x="6914636" y="2627673"/>
            <a:chExt cx="1485264" cy="1890998"/>
          </a:xfrm>
        </p:grpSpPr>
        <p:sp>
          <p:nvSpPr>
            <p:cNvPr id="2842" name="Google Shape;2842;p33"/>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3" name="Google Shape;2843;p33"/>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4" name="Google Shape;2844;p33"/>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5" name="Google Shape;2845;p33"/>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6" name="Google Shape;2846;p33"/>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7" name="Google Shape;2847;p33"/>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8" name="Google Shape;2848;p33"/>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9" name="Google Shape;2849;p33"/>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0" name="Google Shape;2850;p33"/>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1" name="Google Shape;2851;p33"/>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852" name="Google Shape;2852;p33"/>
          <p:cNvPicPr preferRelativeResize="0"/>
          <p:nvPr/>
        </p:nvPicPr>
        <p:blipFill rotWithShape="1">
          <a:blip r:embed="rId3">
            <a:alphaModFix/>
          </a:blip>
          <a:srcRect b="0" l="0" r="0" t="0"/>
          <a:stretch/>
        </p:blipFill>
        <p:spPr>
          <a:xfrm>
            <a:off x="394840" y="1480138"/>
            <a:ext cx="2465150" cy="3607375"/>
          </a:xfrm>
          <a:prstGeom prst="rect">
            <a:avLst/>
          </a:prstGeom>
          <a:noFill/>
          <a:ln>
            <a:noFill/>
          </a:ln>
        </p:spPr>
      </p:pic>
      <p:sp>
        <p:nvSpPr>
          <p:cNvPr id="2853" name="Google Shape;2853;p33"/>
          <p:cNvSpPr txBox="1"/>
          <p:nvPr/>
        </p:nvSpPr>
        <p:spPr>
          <a:xfrm>
            <a:off x="1339813" y="4904044"/>
            <a:ext cx="6468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rgbClr val="760009"/>
                </a:solidFill>
                <a:latin typeface="Architects Daughter"/>
                <a:ea typeface="Architects Daughter"/>
                <a:cs typeface="Architects Daughter"/>
                <a:sym typeface="Architects Daughter"/>
              </a:rPr>
              <a:t>XI B</a:t>
            </a:r>
            <a:endParaRPr b="1" i="0" sz="1400" u="none" cap="none" strike="noStrike">
              <a:solidFill>
                <a:srgbClr val="760009"/>
              </a:solidFill>
              <a:latin typeface="Architects Daughter"/>
              <a:ea typeface="Architects Daughter"/>
              <a:cs typeface="Architects Daughter"/>
              <a:sym typeface="Architects Daughter"/>
            </a:endParaRPr>
          </a:p>
        </p:txBody>
      </p:sp>
      <p:sp>
        <p:nvSpPr>
          <p:cNvPr id="2854" name="Google Shape;2854;p33"/>
          <p:cNvSpPr txBox="1"/>
          <p:nvPr/>
        </p:nvSpPr>
        <p:spPr>
          <a:xfrm>
            <a:off x="2102908" y="421612"/>
            <a:ext cx="6583885" cy="51398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2800" u="none" cap="none" strike="noStrike">
                <a:solidFill>
                  <a:srgbClr val="760009"/>
                </a:solidFill>
                <a:latin typeface="Architects Daughter"/>
                <a:ea typeface="Architects Daughter"/>
                <a:cs typeface="Architects Daughter"/>
                <a:sym typeface="Architects Daughter"/>
              </a:rPr>
              <a:t>THAT NIGHT 🌉</a:t>
            </a:r>
            <a:endParaRPr/>
          </a:p>
          <a:p>
            <a:pPr indent="0" lvl="0" marL="0" marR="0" rtl="0" algn="l">
              <a:lnSpc>
                <a:spcPct val="100000"/>
              </a:lnSpc>
              <a:spcBef>
                <a:spcPts val="0"/>
              </a:spcBef>
              <a:spcAft>
                <a:spcPts val="0"/>
              </a:spcAft>
              <a:buNone/>
            </a:pPr>
            <a:r>
              <a:rPr b="1" i="0" lang="en" sz="1600" u="none" cap="none" strike="noStrike">
                <a:solidFill>
                  <a:srgbClr val="000000"/>
                </a:solidFill>
                <a:latin typeface="Arial"/>
                <a:ea typeface="Arial"/>
                <a:cs typeface="Arial"/>
                <a:sym typeface="Arial"/>
              </a:rPr>
              <a:t> </a:t>
            </a:r>
            <a:endParaRPr b="1" i="0" sz="1600" u="none" cap="none" strike="noStrike">
              <a:solidFill>
                <a:srgbClr val="002060"/>
              </a:solidFill>
              <a:latin typeface="Arial"/>
              <a:ea typeface="Arial"/>
              <a:cs typeface="Arial"/>
              <a:sym typeface="Arial"/>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could  still hear those voices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Every late night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But no one understood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what was my plight.</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wish I could tell what happened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What was the story of "her " that night.</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Cuz it was just the start and not the end</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About something that disguised herself A "FRIEND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could feel her presence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And hear her crawl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felt weird as if someone was there.</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 Behind the wall.</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Staring at me with those brilliant bloodthirsty eyes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Who had a chilling cackle and bloodcurdling cries.</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Had shaggy hair and tangled locks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Which grew and caught me as she walked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suddenly froze and could not walk </a:t>
            </a:r>
            <a:endParaRPr b="1" i="0" sz="1400" u="none" cap="none" strike="noStrike">
              <a:solidFill>
                <a:srgbClr val="00206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600" u="none" cap="none" strike="noStrike">
              <a:solidFill>
                <a:srgbClr val="000000"/>
              </a:solidFill>
              <a:latin typeface="Arial"/>
              <a:ea typeface="Arial"/>
              <a:cs typeface="Arial"/>
              <a:sym typeface="Arial"/>
            </a:endParaRPr>
          </a:p>
        </p:txBody>
      </p:sp>
      <p:sp>
        <p:nvSpPr>
          <p:cNvPr id="2855" name="Google Shape;2855;p33"/>
          <p:cNvSpPr txBox="1"/>
          <p:nvPr/>
        </p:nvSpPr>
        <p:spPr>
          <a:xfrm>
            <a:off x="6303523" y="1040855"/>
            <a:ext cx="2694562" cy="41857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Her looks were eerie</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More horrifying than anyone ever talked</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Yes she was the BLOODY MARY.</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I begged her to SPARE me</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Begged her to let me be free</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But on hearing her words </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turned me to a stone</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When she said</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 I'll always follow you till grave stone.“</a:t>
            </a:r>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chitects Daughter"/>
              <a:ea typeface="Architects Daughter"/>
              <a:cs typeface="Architects Daughter"/>
              <a:sym typeface="Architects Daughter"/>
            </a:endParaRPr>
          </a:p>
          <a:p>
            <a:pPr indent="0" lvl="0" marL="0" marR="0" rtl="0" algn="r">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                   </a:t>
            </a:r>
            <a:endParaRPr/>
          </a:p>
          <a:p>
            <a:pPr indent="0" lvl="0" marL="0" marR="0" rtl="0" algn="r">
              <a:lnSpc>
                <a:spcPct val="100000"/>
              </a:lnSpc>
              <a:spcBef>
                <a:spcPts val="0"/>
              </a:spcBef>
              <a:spcAft>
                <a:spcPts val="0"/>
              </a:spcAft>
              <a:buNone/>
            </a:pPr>
            <a:r>
              <a:t/>
            </a:r>
            <a:endParaRPr b="1" i="0" sz="1400" u="none" cap="none" strike="noStrike">
              <a:solidFill>
                <a:srgbClr val="002060"/>
              </a:solidFill>
              <a:latin typeface="Architects Daughter"/>
              <a:ea typeface="Architects Daughter"/>
              <a:cs typeface="Architects Daughter"/>
              <a:sym typeface="Architects Daughter"/>
            </a:endParaRPr>
          </a:p>
          <a:p>
            <a:pPr indent="0" lvl="0" marL="0" marR="0" rtl="0" algn="r">
              <a:lnSpc>
                <a:spcPct val="100000"/>
              </a:lnSpc>
              <a:spcBef>
                <a:spcPts val="0"/>
              </a:spcBef>
              <a:spcAft>
                <a:spcPts val="0"/>
              </a:spcAft>
              <a:buNone/>
            </a:pPr>
            <a:r>
              <a:rPr b="1" i="0" lang="en" sz="1400" u="none" cap="none" strike="noStrike">
                <a:solidFill>
                  <a:srgbClr val="760009"/>
                </a:solidFill>
                <a:latin typeface="Architects Daughter"/>
                <a:ea typeface="Architects Daughter"/>
                <a:cs typeface="Architects Daughter"/>
                <a:sym typeface="Architects Daughter"/>
              </a:rPr>
              <a:t>Paavani Jetli      </a:t>
            </a:r>
            <a:endParaRPr/>
          </a:p>
          <a:p>
            <a:pPr indent="0" lvl="0" marL="0" marR="0" rtl="0" algn="r">
              <a:lnSpc>
                <a:spcPct val="100000"/>
              </a:lnSpc>
              <a:spcBef>
                <a:spcPts val="0"/>
              </a:spcBef>
              <a:spcAft>
                <a:spcPts val="0"/>
              </a:spcAft>
              <a:buNone/>
            </a:pPr>
            <a:r>
              <a:rPr b="1" i="0" lang="en" sz="1400" u="none" cap="none" strike="noStrike">
                <a:solidFill>
                  <a:srgbClr val="760009"/>
                </a:solidFill>
                <a:latin typeface="Architects Daughter"/>
                <a:ea typeface="Architects Daughter"/>
                <a:cs typeface="Architects Daughter"/>
                <a:sym typeface="Architects Daughter"/>
              </a:rPr>
              <a:t> (XI- B)</a:t>
            </a:r>
            <a:endParaRPr b="1" i="0" sz="1400" u="none" cap="none" strike="noStrike">
              <a:solidFill>
                <a:srgbClr val="760009"/>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9" name="Shape 2859"/>
        <p:cNvGrpSpPr/>
        <p:nvPr/>
      </p:nvGrpSpPr>
      <p:grpSpPr>
        <a:xfrm>
          <a:off x="0" y="0"/>
          <a:ext cx="0" cy="0"/>
          <a:chOff x="0" y="0"/>
          <a:chExt cx="0" cy="0"/>
        </a:xfrm>
      </p:grpSpPr>
      <p:pic>
        <p:nvPicPr>
          <p:cNvPr id="2860" name="Google Shape;2860;p34"/>
          <p:cNvPicPr preferRelativeResize="0"/>
          <p:nvPr/>
        </p:nvPicPr>
        <p:blipFill rotWithShape="1">
          <a:blip r:embed="rId3">
            <a:alphaModFix/>
          </a:blip>
          <a:srcRect b="0" l="0" r="0" t="0"/>
          <a:stretch/>
        </p:blipFill>
        <p:spPr>
          <a:xfrm>
            <a:off x="3728750" y="620275"/>
            <a:ext cx="5275575" cy="4280024"/>
          </a:xfrm>
          <a:prstGeom prst="rect">
            <a:avLst/>
          </a:prstGeom>
          <a:noFill/>
          <a:ln>
            <a:noFill/>
          </a:ln>
        </p:spPr>
      </p:pic>
      <p:sp>
        <p:nvSpPr>
          <p:cNvPr id="2861" name="Google Shape;2861;p34"/>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62" name="Google Shape;2862;p34"/>
          <p:cNvGrpSpPr/>
          <p:nvPr/>
        </p:nvGrpSpPr>
        <p:grpSpPr>
          <a:xfrm flipH="1">
            <a:off x="781231" y="450788"/>
            <a:ext cx="581325" cy="169475"/>
            <a:chOff x="5393300" y="2420750"/>
            <a:chExt cx="581325" cy="169475"/>
          </a:xfrm>
        </p:grpSpPr>
        <p:sp>
          <p:nvSpPr>
            <p:cNvPr id="2863" name="Google Shape;2863;p34"/>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4" name="Google Shape;2864;p34"/>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65" name="Google Shape;2865;p34"/>
          <p:cNvGrpSpPr/>
          <p:nvPr/>
        </p:nvGrpSpPr>
        <p:grpSpPr>
          <a:xfrm rot="-1117498">
            <a:off x="218535" y="119222"/>
            <a:ext cx="1012772" cy="989203"/>
            <a:chOff x="776963" y="2512225"/>
            <a:chExt cx="1659575" cy="1745488"/>
          </a:xfrm>
        </p:grpSpPr>
        <p:sp>
          <p:nvSpPr>
            <p:cNvPr id="2866" name="Google Shape;2866;p34"/>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7" name="Google Shape;2867;p34"/>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68" name="Google Shape;2868;p34"/>
            <p:cNvGrpSpPr/>
            <p:nvPr/>
          </p:nvGrpSpPr>
          <p:grpSpPr>
            <a:xfrm>
              <a:off x="777214" y="2512225"/>
              <a:ext cx="1609575" cy="433175"/>
              <a:chOff x="777214" y="2512225"/>
              <a:chExt cx="1609575" cy="433175"/>
            </a:xfrm>
          </p:grpSpPr>
          <p:sp>
            <p:nvSpPr>
              <p:cNvPr id="2869" name="Google Shape;2869;p34"/>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0" name="Google Shape;2870;p34"/>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1" name="Google Shape;2871;p34"/>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2" name="Google Shape;2872;p34"/>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3" name="Google Shape;2873;p34"/>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4" name="Google Shape;2874;p34"/>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5" name="Google Shape;2875;p34"/>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6" name="Google Shape;2876;p34"/>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7" name="Google Shape;2877;p34"/>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8" name="Google Shape;2878;p34"/>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9" name="Google Shape;2879;p34"/>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0" name="Google Shape;2880;p34"/>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881" name="Google Shape;2881;p34"/>
          <p:cNvSpPr txBox="1"/>
          <p:nvPr/>
        </p:nvSpPr>
        <p:spPr>
          <a:xfrm rot="-1200296">
            <a:off x="54997" y="298006"/>
            <a:ext cx="1412740" cy="470907"/>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 </a:t>
            </a:r>
            <a:r>
              <a:rPr b="0" i="0" lang="en" sz="1700" u="none" cap="none" strike="noStrike">
                <a:solidFill>
                  <a:srgbClr val="DD7E6B"/>
                </a:solidFill>
                <a:latin typeface="Nunito ExtraBold"/>
                <a:ea typeface="Nunito ExtraBold"/>
                <a:cs typeface="Nunito ExtraBold"/>
                <a:sym typeface="Nunito ExtraBold"/>
              </a:rPr>
              <a:t>Class XII</a:t>
            </a:r>
            <a:endParaRPr b="0" i="0" sz="1700" u="none" cap="none" strike="noStrike">
              <a:solidFill>
                <a:srgbClr val="DD7E6B"/>
              </a:solidFill>
              <a:latin typeface="Nunito ExtraBold"/>
              <a:ea typeface="Nunito ExtraBold"/>
              <a:cs typeface="Nunito ExtraBold"/>
              <a:sym typeface="Nunito ExtraBold"/>
            </a:endParaRPr>
          </a:p>
        </p:txBody>
      </p:sp>
      <p:grpSp>
        <p:nvGrpSpPr>
          <p:cNvPr id="2882" name="Google Shape;2882;p34"/>
          <p:cNvGrpSpPr/>
          <p:nvPr/>
        </p:nvGrpSpPr>
        <p:grpSpPr>
          <a:xfrm rot="1321423">
            <a:off x="1171234" y="334968"/>
            <a:ext cx="270127" cy="557463"/>
            <a:chOff x="6914636" y="2627673"/>
            <a:chExt cx="1485264" cy="1890998"/>
          </a:xfrm>
        </p:grpSpPr>
        <p:sp>
          <p:nvSpPr>
            <p:cNvPr id="2883" name="Google Shape;2883;p34"/>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4" name="Google Shape;2884;p34"/>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5" name="Google Shape;2885;p34"/>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6" name="Google Shape;2886;p34"/>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7" name="Google Shape;2887;p34"/>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8" name="Google Shape;2888;p34"/>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9" name="Google Shape;2889;p34"/>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0" name="Google Shape;2890;p34"/>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1" name="Google Shape;2891;p34"/>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2" name="Google Shape;2892;p34"/>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93" name="Google Shape;2893;p34"/>
          <p:cNvSpPr txBox="1"/>
          <p:nvPr/>
        </p:nvSpPr>
        <p:spPr>
          <a:xfrm>
            <a:off x="1628923" y="73093"/>
            <a:ext cx="69366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990000"/>
                </a:solidFill>
                <a:latin typeface="Nunito ExtraBold"/>
                <a:ea typeface="Nunito ExtraBold"/>
                <a:cs typeface="Nunito ExtraBold"/>
                <a:sym typeface="Nunito ExtraBold"/>
              </a:rPr>
              <a:t>TEACHERS’ DAY CELEBRATION </a:t>
            </a:r>
            <a:endParaRPr b="0" i="0" sz="3200" u="none" cap="none" strike="noStrike">
              <a:solidFill>
                <a:srgbClr val="990000"/>
              </a:solidFill>
              <a:latin typeface="Nunito ExtraBold"/>
              <a:ea typeface="Nunito ExtraBold"/>
              <a:cs typeface="Nunito ExtraBold"/>
              <a:sym typeface="Nunito ExtraBold"/>
            </a:endParaRPr>
          </a:p>
        </p:txBody>
      </p:sp>
      <p:sp>
        <p:nvSpPr>
          <p:cNvPr id="2894" name="Google Shape;2894;p34"/>
          <p:cNvSpPr txBox="1"/>
          <p:nvPr/>
        </p:nvSpPr>
        <p:spPr>
          <a:xfrm>
            <a:off x="776200" y="997150"/>
            <a:ext cx="3122700" cy="390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Students of Class XII presented a special assembly as a mark of gratitude and respect for all the teachers on 5 September. It was </a:t>
            </a:r>
            <a:endParaRPr b="1" i="0" sz="1400" u="none" cap="none" strike="noStrike">
              <a:solidFill>
                <a:srgbClr val="0B5394"/>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B5394"/>
                </a:solidFill>
                <a:latin typeface="Architects Daughter"/>
                <a:ea typeface="Architects Daughter"/>
                <a:cs typeface="Architects Daughter"/>
                <a:sym typeface="Architects Daughter"/>
              </a:rPr>
              <a:t>a memorable day for everyone.The event was a wonderful amalgamation of song, dance, skit , self composed poem and heartfelt expressions of students. They felicitated the Head of School, Incharges and all the teachers with beautiful Mementoes. It was a day of mixed feelings both for the teachers and students. Teachers bestowed their blessings on the students and prayed for their bright future.</a:t>
            </a:r>
            <a:endParaRPr b="1" i="0" sz="1400" u="none" cap="none" strike="noStrike">
              <a:solidFill>
                <a:srgbClr val="0B5394"/>
              </a:solidFill>
              <a:latin typeface="Architects Daughter"/>
              <a:ea typeface="Architects Daughter"/>
              <a:cs typeface="Architects Daughter"/>
              <a:sym typeface="Architects Daughte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8" name="Shape 2898"/>
        <p:cNvGrpSpPr/>
        <p:nvPr/>
      </p:nvGrpSpPr>
      <p:grpSpPr>
        <a:xfrm>
          <a:off x="0" y="0"/>
          <a:ext cx="0" cy="0"/>
          <a:chOff x="0" y="0"/>
          <a:chExt cx="0" cy="0"/>
        </a:xfrm>
      </p:grpSpPr>
      <p:sp>
        <p:nvSpPr>
          <p:cNvPr id="2899" name="Google Shape;2899;p35"/>
          <p:cNvSpPr/>
          <p:nvPr/>
        </p:nvSpPr>
        <p:spPr>
          <a:xfrm flipH="1">
            <a:off x="2119056" y="1510688"/>
            <a:ext cx="85075" cy="80575"/>
          </a:xfrm>
          <a:custGeom>
            <a:rect b="b" l="l" r="r" t="t"/>
            <a:pathLst>
              <a:path extrusionOk="0" h="3223" w="3403">
                <a:moveTo>
                  <a:pt x="1950" y="1056"/>
                </a:moveTo>
                <a:cubicBezTo>
                  <a:pt x="1943" y="1056"/>
                  <a:pt x="1980" y="1071"/>
                  <a:pt x="2002" y="1071"/>
                </a:cubicBezTo>
                <a:cubicBezTo>
                  <a:pt x="1969" y="1060"/>
                  <a:pt x="1954" y="1056"/>
                  <a:pt x="1950" y="1056"/>
                </a:cubicBezTo>
                <a:close/>
                <a:moveTo>
                  <a:pt x="2178" y="2152"/>
                </a:moveTo>
                <a:cubicBezTo>
                  <a:pt x="2170" y="2158"/>
                  <a:pt x="2157" y="2168"/>
                  <a:pt x="2152" y="2174"/>
                </a:cubicBezTo>
                <a:lnTo>
                  <a:pt x="2152" y="2174"/>
                </a:lnTo>
                <a:cubicBezTo>
                  <a:pt x="2158" y="2172"/>
                  <a:pt x="2164" y="2172"/>
                  <a:pt x="2169" y="2172"/>
                </a:cubicBezTo>
                <a:lnTo>
                  <a:pt x="2178" y="2152"/>
                </a:lnTo>
                <a:close/>
                <a:moveTo>
                  <a:pt x="1450" y="2175"/>
                </a:moveTo>
                <a:lnTo>
                  <a:pt x="1450" y="2175"/>
                </a:lnTo>
                <a:cubicBezTo>
                  <a:pt x="1453" y="2175"/>
                  <a:pt x="1468" y="2183"/>
                  <a:pt x="1502" y="2205"/>
                </a:cubicBezTo>
                <a:cubicBezTo>
                  <a:pt x="1479" y="2205"/>
                  <a:pt x="1442" y="2175"/>
                  <a:pt x="1450" y="2175"/>
                </a:cubicBezTo>
                <a:close/>
                <a:moveTo>
                  <a:pt x="1635" y="971"/>
                </a:moveTo>
                <a:cubicBezTo>
                  <a:pt x="1702" y="971"/>
                  <a:pt x="1735" y="971"/>
                  <a:pt x="1802" y="1004"/>
                </a:cubicBezTo>
                <a:lnTo>
                  <a:pt x="1969" y="1038"/>
                </a:lnTo>
                <a:lnTo>
                  <a:pt x="2002" y="1071"/>
                </a:lnTo>
                <a:cubicBezTo>
                  <a:pt x="2069" y="1104"/>
                  <a:pt x="2102" y="1104"/>
                  <a:pt x="2135" y="1138"/>
                </a:cubicBezTo>
                <a:lnTo>
                  <a:pt x="2180" y="1160"/>
                </a:lnTo>
                <a:lnTo>
                  <a:pt x="2202" y="1204"/>
                </a:lnTo>
                <a:lnTo>
                  <a:pt x="2302" y="1304"/>
                </a:lnTo>
                <a:cubicBezTo>
                  <a:pt x="2302" y="1304"/>
                  <a:pt x="2283" y="1248"/>
                  <a:pt x="2288" y="1248"/>
                </a:cubicBezTo>
                <a:lnTo>
                  <a:pt x="2288" y="1248"/>
                </a:lnTo>
                <a:cubicBezTo>
                  <a:pt x="2290" y="1248"/>
                  <a:pt x="2294" y="1254"/>
                  <a:pt x="2302" y="1271"/>
                </a:cubicBezTo>
                <a:cubicBezTo>
                  <a:pt x="2302" y="1304"/>
                  <a:pt x="2336" y="1304"/>
                  <a:pt x="2336" y="1338"/>
                </a:cubicBezTo>
                <a:cubicBezTo>
                  <a:pt x="2336" y="1371"/>
                  <a:pt x="2336" y="1404"/>
                  <a:pt x="2369" y="1404"/>
                </a:cubicBezTo>
                <a:cubicBezTo>
                  <a:pt x="2373" y="1408"/>
                  <a:pt x="2375" y="1410"/>
                  <a:pt x="2377" y="1410"/>
                </a:cubicBezTo>
                <a:cubicBezTo>
                  <a:pt x="2386" y="1410"/>
                  <a:pt x="2359" y="1352"/>
                  <a:pt x="2359" y="1352"/>
                </a:cubicBezTo>
                <a:lnTo>
                  <a:pt x="2359" y="1352"/>
                </a:lnTo>
                <a:cubicBezTo>
                  <a:pt x="2359" y="1352"/>
                  <a:pt x="2362" y="1357"/>
                  <a:pt x="2369" y="1371"/>
                </a:cubicBezTo>
                <a:cubicBezTo>
                  <a:pt x="2402" y="1471"/>
                  <a:pt x="2402" y="1471"/>
                  <a:pt x="2402" y="1538"/>
                </a:cubicBezTo>
                <a:cubicBezTo>
                  <a:pt x="2402" y="1546"/>
                  <a:pt x="2402" y="1555"/>
                  <a:pt x="2402" y="1571"/>
                </a:cubicBezTo>
                <a:lnTo>
                  <a:pt x="2402" y="1705"/>
                </a:lnTo>
                <a:lnTo>
                  <a:pt x="2402" y="1771"/>
                </a:lnTo>
                <a:cubicBezTo>
                  <a:pt x="2402" y="1805"/>
                  <a:pt x="2369" y="1871"/>
                  <a:pt x="2369" y="1905"/>
                </a:cubicBezTo>
                <a:lnTo>
                  <a:pt x="2336" y="1972"/>
                </a:lnTo>
                <a:cubicBezTo>
                  <a:pt x="2336" y="2005"/>
                  <a:pt x="2269" y="2038"/>
                  <a:pt x="2269" y="2072"/>
                </a:cubicBezTo>
                <a:lnTo>
                  <a:pt x="2202" y="2105"/>
                </a:lnTo>
                <a:lnTo>
                  <a:pt x="2178" y="2152"/>
                </a:lnTo>
                <a:lnTo>
                  <a:pt x="2178" y="2152"/>
                </a:lnTo>
                <a:cubicBezTo>
                  <a:pt x="2182" y="2150"/>
                  <a:pt x="2186" y="2148"/>
                  <a:pt x="2187" y="2148"/>
                </a:cubicBezTo>
                <a:lnTo>
                  <a:pt x="2187" y="2148"/>
                </a:lnTo>
                <a:cubicBezTo>
                  <a:pt x="2190" y="2148"/>
                  <a:pt x="2186" y="2154"/>
                  <a:pt x="2169" y="2172"/>
                </a:cubicBezTo>
                <a:cubicBezTo>
                  <a:pt x="2159" y="2177"/>
                  <a:pt x="2153" y="2179"/>
                  <a:pt x="2151" y="2179"/>
                </a:cubicBezTo>
                <a:cubicBezTo>
                  <a:pt x="2149" y="2179"/>
                  <a:pt x="2149" y="2177"/>
                  <a:pt x="2152" y="2174"/>
                </a:cubicBezTo>
                <a:lnTo>
                  <a:pt x="2152" y="2174"/>
                </a:lnTo>
                <a:cubicBezTo>
                  <a:pt x="2116" y="2182"/>
                  <a:pt x="2064" y="2210"/>
                  <a:pt x="2035" y="2238"/>
                </a:cubicBezTo>
                <a:lnTo>
                  <a:pt x="1702" y="2238"/>
                </a:lnTo>
                <a:lnTo>
                  <a:pt x="1568" y="2205"/>
                </a:lnTo>
                <a:lnTo>
                  <a:pt x="1502" y="2205"/>
                </a:lnTo>
                <a:cubicBezTo>
                  <a:pt x="1468" y="2172"/>
                  <a:pt x="1402" y="2138"/>
                  <a:pt x="1368" y="2105"/>
                </a:cubicBezTo>
                <a:lnTo>
                  <a:pt x="1301" y="2072"/>
                </a:lnTo>
                <a:lnTo>
                  <a:pt x="1301" y="2072"/>
                </a:lnTo>
                <a:cubicBezTo>
                  <a:pt x="1301" y="2072"/>
                  <a:pt x="1301" y="2072"/>
                  <a:pt x="1301" y="2072"/>
                </a:cubicBezTo>
                <a:cubicBezTo>
                  <a:pt x="1268" y="2038"/>
                  <a:pt x="1235" y="2005"/>
                  <a:pt x="1201" y="1972"/>
                </a:cubicBezTo>
                <a:lnTo>
                  <a:pt x="1201" y="1938"/>
                </a:lnTo>
                <a:lnTo>
                  <a:pt x="1135" y="1805"/>
                </a:lnTo>
                <a:cubicBezTo>
                  <a:pt x="1101" y="1771"/>
                  <a:pt x="1101" y="1738"/>
                  <a:pt x="1068" y="1705"/>
                </a:cubicBezTo>
                <a:lnTo>
                  <a:pt x="1068" y="1638"/>
                </a:lnTo>
                <a:cubicBezTo>
                  <a:pt x="1068" y="1571"/>
                  <a:pt x="1068" y="1505"/>
                  <a:pt x="1068" y="1438"/>
                </a:cubicBezTo>
                <a:cubicBezTo>
                  <a:pt x="1101" y="1404"/>
                  <a:pt x="1101" y="1371"/>
                  <a:pt x="1068" y="1371"/>
                </a:cubicBezTo>
                <a:cubicBezTo>
                  <a:pt x="1068" y="1304"/>
                  <a:pt x="1101" y="1238"/>
                  <a:pt x="1135" y="1171"/>
                </a:cubicBezTo>
                <a:cubicBezTo>
                  <a:pt x="1135" y="1171"/>
                  <a:pt x="1135" y="1138"/>
                  <a:pt x="1168" y="1138"/>
                </a:cubicBezTo>
                <a:cubicBezTo>
                  <a:pt x="1168" y="1118"/>
                  <a:pt x="1168" y="1104"/>
                  <a:pt x="1168" y="1104"/>
                </a:cubicBezTo>
                <a:cubicBezTo>
                  <a:pt x="1201" y="1038"/>
                  <a:pt x="1235" y="1004"/>
                  <a:pt x="1268" y="971"/>
                </a:cubicBezTo>
                <a:close/>
                <a:moveTo>
                  <a:pt x="2084" y="2229"/>
                </a:moveTo>
                <a:cubicBezTo>
                  <a:pt x="2086" y="2229"/>
                  <a:pt x="2083" y="2231"/>
                  <a:pt x="2069" y="2238"/>
                </a:cubicBezTo>
                <a:lnTo>
                  <a:pt x="2052" y="2238"/>
                </a:lnTo>
                <a:cubicBezTo>
                  <a:pt x="2066" y="2234"/>
                  <a:pt x="2081" y="2229"/>
                  <a:pt x="2084" y="2229"/>
                </a:cubicBezTo>
                <a:close/>
                <a:moveTo>
                  <a:pt x="1340" y="1"/>
                </a:moveTo>
                <a:cubicBezTo>
                  <a:pt x="1305" y="1"/>
                  <a:pt x="1270" y="2"/>
                  <a:pt x="1235" y="3"/>
                </a:cubicBezTo>
                <a:cubicBezTo>
                  <a:pt x="1153" y="3"/>
                  <a:pt x="1077" y="26"/>
                  <a:pt x="1011" y="63"/>
                </a:cubicBezTo>
                <a:lnTo>
                  <a:pt x="1011" y="63"/>
                </a:lnTo>
                <a:cubicBezTo>
                  <a:pt x="1007" y="63"/>
                  <a:pt x="1003" y="63"/>
                  <a:pt x="999" y="63"/>
                </a:cubicBezTo>
                <a:cubicBezTo>
                  <a:pt x="890" y="63"/>
                  <a:pt x="774" y="104"/>
                  <a:pt x="668" y="204"/>
                </a:cubicBezTo>
                <a:lnTo>
                  <a:pt x="601" y="237"/>
                </a:lnTo>
                <a:cubicBezTo>
                  <a:pt x="167" y="704"/>
                  <a:pt x="1" y="1371"/>
                  <a:pt x="167" y="2005"/>
                </a:cubicBezTo>
                <a:cubicBezTo>
                  <a:pt x="376" y="2736"/>
                  <a:pt x="1056" y="3222"/>
                  <a:pt x="1790" y="3222"/>
                </a:cubicBezTo>
                <a:cubicBezTo>
                  <a:pt x="1993" y="3222"/>
                  <a:pt x="2200" y="3185"/>
                  <a:pt x="2402" y="3106"/>
                </a:cubicBezTo>
                <a:cubicBezTo>
                  <a:pt x="2669" y="2972"/>
                  <a:pt x="2936" y="2772"/>
                  <a:pt x="3103" y="2505"/>
                </a:cubicBezTo>
                <a:cubicBezTo>
                  <a:pt x="3403" y="1972"/>
                  <a:pt x="3403" y="1338"/>
                  <a:pt x="3103" y="837"/>
                </a:cubicBezTo>
                <a:cubicBezTo>
                  <a:pt x="2659" y="299"/>
                  <a:pt x="2005" y="1"/>
                  <a:pt x="1340"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00" name="Google Shape;2900;p35"/>
          <p:cNvGrpSpPr/>
          <p:nvPr/>
        </p:nvGrpSpPr>
        <p:grpSpPr>
          <a:xfrm flipH="1">
            <a:off x="781231" y="450788"/>
            <a:ext cx="581325" cy="169475"/>
            <a:chOff x="5393300" y="2420750"/>
            <a:chExt cx="581325" cy="169475"/>
          </a:xfrm>
        </p:grpSpPr>
        <p:sp>
          <p:nvSpPr>
            <p:cNvPr id="2901" name="Google Shape;2901;p35"/>
            <p:cNvSpPr/>
            <p:nvPr/>
          </p:nvSpPr>
          <p:spPr>
            <a:xfrm>
              <a:off x="5393300" y="2420750"/>
              <a:ext cx="581325" cy="169475"/>
            </a:xfrm>
            <a:custGeom>
              <a:rect b="b" l="l" r="r" t="t"/>
              <a:pathLst>
                <a:path extrusionOk="0" h="6779" w="23253">
                  <a:moveTo>
                    <a:pt x="13116" y="2293"/>
                  </a:moveTo>
                  <a:cubicBezTo>
                    <a:pt x="13135" y="2304"/>
                    <a:pt x="13154" y="2315"/>
                    <a:pt x="13172" y="2326"/>
                  </a:cubicBezTo>
                  <a:cubicBezTo>
                    <a:pt x="13906" y="2759"/>
                    <a:pt x="14573" y="3560"/>
                    <a:pt x="14440" y="4494"/>
                  </a:cubicBezTo>
                  <a:cubicBezTo>
                    <a:pt x="14374" y="4890"/>
                    <a:pt x="14133" y="5127"/>
                    <a:pt x="13834" y="5127"/>
                  </a:cubicBezTo>
                  <a:cubicBezTo>
                    <a:pt x="13679" y="5127"/>
                    <a:pt x="13509" y="5064"/>
                    <a:pt x="13339" y="4928"/>
                  </a:cubicBezTo>
                  <a:cubicBezTo>
                    <a:pt x="12972" y="4594"/>
                    <a:pt x="12772" y="4094"/>
                    <a:pt x="12805" y="3593"/>
                  </a:cubicBezTo>
                  <a:cubicBezTo>
                    <a:pt x="12791" y="3083"/>
                    <a:pt x="12907" y="2651"/>
                    <a:pt x="13116" y="2293"/>
                  </a:cubicBezTo>
                  <a:close/>
                  <a:moveTo>
                    <a:pt x="15863" y="0"/>
                  </a:moveTo>
                  <a:cubicBezTo>
                    <a:pt x="14729" y="0"/>
                    <a:pt x="13609" y="359"/>
                    <a:pt x="12840" y="1117"/>
                  </a:cubicBezTo>
                  <a:lnTo>
                    <a:pt x="12840" y="1117"/>
                  </a:lnTo>
                  <a:cubicBezTo>
                    <a:pt x="12235" y="894"/>
                    <a:pt x="11591" y="777"/>
                    <a:pt x="10991" y="777"/>
                  </a:cubicBezTo>
                  <a:cubicBezTo>
                    <a:pt x="10871" y="777"/>
                    <a:pt x="10753" y="782"/>
                    <a:pt x="10637" y="791"/>
                  </a:cubicBezTo>
                  <a:cubicBezTo>
                    <a:pt x="8969" y="958"/>
                    <a:pt x="7468" y="1725"/>
                    <a:pt x="5967" y="2359"/>
                  </a:cubicBezTo>
                  <a:cubicBezTo>
                    <a:pt x="4938" y="2762"/>
                    <a:pt x="3758" y="3165"/>
                    <a:pt x="2610" y="3165"/>
                  </a:cubicBezTo>
                  <a:cubicBezTo>
                    <a:pt x="2046" y="3165"/>
                    <a:pt x="1490" y="3068"/>
                    <a:pt x="963" y="2826"/>
                  </a:cubicBezTo>
                  <a:cubicBezTo>
                    <a:pt x="897" y="2797"/>
                    <a:pt x="831" y="2784"/>
                    <a:pt x="767" y="2784"/>
                  </a:cubicBezTo>
                  <a:cubicBezTo>
                    <a:pt x="322" y="2784"/>
                    <a:pt x="0" y="3427"/>
                    <a:pt x="496" y="3660"/>
                  </a:cubicBezTo>
                  <a:cubicBezTo>
                    <a:pt x="1196" y="3972"/>
                    <a:pt x="1906" y="4100"/>
                    <a:pt x="2617" y="4100"/>
                  </a:cubicBezTo>
                  <a:cubicBezTo>
                    <a:pt x="4108" y="4100"/>
                    <a:pt x="5600" y="3536"/>
                    <a:pt x="7001" y="2926"/>
                  </a:cubicBezTo>
                  <a:cubicBezTo>
                    <a:pt x="8283" y="2374"/>
                    <a:pt x="9697" y="1762"/>
                    <a:pt x="11088" y="1762"/>
                  </a:cubicBezTo>
                  <a:cubicBezTo>
                    <a:pt x="11476" y="1762"/>
                    <a:pt x="11863" y="1810"/>
                    <a:pt x="12244" y="1920"/>
                  </a:cubicBezTo>
                  <a:lnTo>
                    <a:pt x="12244" y="1920"/>
                  </a:lnTo>
                  <a:cubicBezTo>
                    <a:pt x="12088" y="2219"/>
                    <a:pt x="11972" y="2554"/>
                    <a:pt x="11905" y="2926"/>
                  </a:cubicBezTo>
                  <a:cubicBezTo>
                    <a:pt x="11704" y="3994"/>
                    <a:pt x="12038" y="5261"/>
                    <a:pt x="13039" y="5828"/>
                  </a:cubicBezTo>
                  <a:cubicBezTo>
                    <a:pt x="13313" y="5985"/>
                    <a:pt x="13584" y="6055"/>
                    <a:pt x="13839" y="6055"/>
                  </a:cubicBezTo>
                  <a:cubicBezTo>
                    <a:pt x="14667" y="6055"/>
                    <a:pt x="15323" y="5312"/>
                    <a:pt x="15374" y="4394"/>
                  </a:cubicBezTo>
                  <a:cubicBezTo>
                    <a:pt x="15459" y="3149"/>
                    <a:pt x="14759" y="2191"/>
                    <a:pt x="13778" y="1575"/>
                  </a:cubicBezTo>
                  <a:lnTo>
                    <a:pt x="13778" y="1575"/>
                  </a:lnTo>
                  <a:cubicBezTo>
                    <a:pt x="14376" y="1144"/>
                    <a:pt x="15176" y="939"/>
                    <a:pt x="15967" y="939"/>
                  </a:cubicBezTo>
                  <a:cubicBezTo>
                    <a:pt x="16407" y="939"/>
                    <a:pt x="16844" y="1002"/>
                    <a:pt x="17242" y="1125"/>
                  </a:cubicBezTo>
                  <a:cubicBezTo>
                    <a:pt x="18443" y="1592"/>
                    <a:pt x="19543" y="2326"/>
                    <a:pt x="20411" y="3293"/>
                  </a:cubicBezTo>
                  <a:cubicBezTo>
                    <a:pt x="21311" y="4160"/>
                    <a:pt x="22079" y="5161"/>
                    <a:pt x="22279" y="6429"/>
                  </a:cubicBezTo>
                  <a:cubicBezTo>
                    <a:pt x="22319" y="6673"/>
                    <a:pt x="22492" y="6779"/>
                    <a:pt x="22678" y="6779"/>
                  </a:cubicBezTo>
                  <a:cubicBezTo>
                    <a:pt x="22951" y="6779"/>
                    <a:pt x="23252" y="6552"/>
                    <a:pt x="23213" y="6195"/>
                  </a:cubicBezTo>
                  <a:cubicBezTo>
                    <a:pt x="22979" y="4828"/>
                    <a:pt x="22145" y="3693"/>
                    <a:pt x="21211" y="2726"/>
                  </a:cubicBezTo>
                  <a:cubicBezTo>
                    <a:pt x="20244" y="1725"/>
                    <a:pt x="19110" y="925"/>
                    <a:pt x="17875" y="391"/>
                  </a:cubicBezTo>
                  <a:cubicBezTo>
                    <a:pt x="17250" y="134"/>
                    <a:pt x="16554" y="0"/>
                    <a:pt x="1586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2" name="Google Shape;2902;p35"/>
            <p:cNvSpPr/>
            <p:nvPr/>
          </p:nvSpPr>
          <p:spPr>
            <a:xfrm>
              <a:off x="5395700" y="2435100"/>
              <a:ext cx="80900" cy="141375"/>
            </a:xfrm>
            <a:custGeom>
              <a:rect b="b" l="l" r="r" t="t"/>
              <a:pathLst>
                <a:path extrusionOk="0" h="5655" w="3236">
                  <a:moveTo>
                    <a:pt x="2715" y="1"/>
                  </a:moveTo>
                  <a:cubicBezTo>
                    <a:pt x="2594" y="1"/>
                    <a:pt x="2469" y="51"/>
                    <a:pt x="2368" y="151"/>
                  </a:cubicBezTo>
                  <a:lnTo>
                    <a:pt x="1068" y="1251"/>
                  </a:lnTo>
                  <a:cubicBezTo>
                    <a:pt x="701" y="1552"/>
                    <a:pt x="200" y="1885"/>
                    <a:pt x="100" y="2386"/>
                  </a:cubicBezTo>
                  <a:cubicBezTo>
                    <a:pt x="0" y="2919"/>
                    <a:pt x="334" y="3520"/>
                    <a:pt x="567" y="3987"/>
                  </a:cubicBezTo>
                  <a:cubicBezTo>
                    <a:pt x="834" y="4487"/>
                    <a:pt x="1134" y="4987"/>
                    <a:pt x="1468" y="5454"/>
                  </a:cubicBezTo>
                  <a:cubicBezTo>
                    <a:pt x="1558" y="5595"/>
                    <a:pt x="1697" y="5654"/>
                    <a:pt x="1838" y="5654"/>
                  </a:cubicBezTo>
                  <a:cubicBezTo>
                    <a:pt x="2165" y="5654"/>
                    <a:pt x="2501" y="5337"/>
                    <a:pt x="2268" y="4987"/>
                  </a:cubicBezTo>
                  <a:lnTo>
                    <a:pt x="2235" y="4987"/>
                  </a:lnTo>
                  <a:cubicBezTo>
                    <a:pt x="1968" y="4587"/>
                    <a:pt x="1735" y="4187"/>
                    <a:pt x="1501" y="3753"/>
                  </a:cubicBezTo>
                  <a:cubicBezTo>
                    <a:pt x="1368" y="3553"/>
                    <a:pt x="1268" y="3353"/>
                    <a:pt x="1168" y="3153"/>
                  </a:cubicBezTo>
                  <a:cubicBezTo>
                    <a:pt x="1068" y="2953"/>
                    <a:pt x="934" y="2753"/>
                    <a:pt x="1001" y="2586"/>
                  </a:cubicBezTo>
                  <a:cubicBezTo>
                    <a:pt x="1068" y="2386"/>
                    <a:pt x="1201" y="2319"/>
                    <a:pt x="1301" y="2252"/>
                  </a:cubicBezTo>
                  <a:lnTo>
                    <a:pt x="1835" y="1785"/>
                  </a:lnTo>
                  <a:lnTo>
                    <a:pt x="3036" y="784"/>
                  </a:lnTo>
                  <a:cubicBezTo>
                    <a:pt x="3236" y="618"/>
                    <a:pt x="3236" y="317"/>
                    <a:pt x="3036" y="151"/>
                  </a:cubicBezTo>
                  <a:cubicBezTo>
                    <a:pt x="2952" y="51"/>
                    <a:pt x="2835" y="1"/>
                    <a:pt x="2715"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03" name="Google Shape;2903;p35"/>
          <p:cNvGrpSpPr/>
          <p:nvPr/>
        </p:nvGrpSpPr>
        <p:grpSpPr>
          <a:xfrm rot="-996030">
            <a:off x="176062" y="130851"/>
            <a:ext cx="1134472" cy="1004461"/>
            <a:chOff x="776963" y="2512225"/>
            <a:chExt cx="1659575" cy="1745488"/>
          </a:xfrm>
        </p:grpSpPr>
        <p:sp>
          <p:nvSpPr>
            <p:cNvPr id="2904" name="Google Shape;2904;p35"/>
            <p:cNvSpPr/>
            <p:nvPr/>
          </p:nvSpPr>
          <p:spPr>
            <a:xfrm>
              <a:off x="790413" y="2601988"/>
              <a:ext cx="1646125" cy="1655725"/>
            </a:xfrm>
            <a:custGeom>
              <a:rect b="b" l="l" r="r" t="t"/>
              <a:pathLst>
                <a:path extrusionOk="0" h="66229" w="65845">
                  <a:moveTo>
                    <a:pt x="2974" y="1"/>
                  </a:moveTo>
                  <a:cubicBezTo>
                    <a:pt x="1308" y="1"/>
                    <a:pt x="1" y="1385"/>
                    <a:pt x="52" y="3051"/>
                  </a:cubicBezTo>
                  <a:lnTo>
                    <a:pt x="1359" y="63179"/>
                  </a:lnTo>
                  <a:cubicBezTo>
                    <a:pt x="1385" y="64845"/>
                    <a:pt x="2718" y="66203"/>
                    <a:pt x="4409" y="66229"/>
                  </a:cubicBezTo>
                  <a:lnTo>
                    <a:pt x="62846" y="66229"/>
                  </a:lnTo>
                  <a:cubicBezTo>
                    <a:pt x="64512" y="66229"/>
                    <a:pt x="65845" y="64819"/>
                    <a:pt x="65768" y="63179"/>
                  </a:cubicBezTo>
                  <a:lnTo>
                    <a:pt x="64460" y="3051"/>
                  </a:lnTo>
                  <a:cubicBezTo>
                    <a:pt x="64435" y="1385"/>
                    <a:pt x="63102" y="26"/>
                    <a:pt x="614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5" name="Google Shape;2905;p35"/>
            <p:cNvSpPr/>
            <p:nvPr/>
          </p:nvSpPr>
          <p:spPr>
            <a:xfrm>
              <a:off x="776963" y="2778838"/>
              <a:ext cx="1610225" cy="1430175"/>
            </a:xfrm>
            <a:custGeom>
              <a:rect b="b" l="l" r="r" t="t"/>
              <a:pathLst>
                <a:path extrusionOk="0" h="57207" w="64409">
                  <a:moveTo>
                    <a:pt x="3691" y="0"/>
                  </a:moveTo>
                  <a:cubicBezTo>
                    <a:pt x="2384" y="0"/>
                    <a:pt x="2410" y="1564"/>
                    <a:pt x="1103" y="1564"/>
                  </a:cubicBezTo>
                  <a:cubicBezTo>
                    <a:pt x="667" y="1564"/>
                    <a:pt x="257" y="1359"/>
                    <a:pt x="1" y="1026"/>
                  </a:cubicBezTo>
                  <a:lnTo>
                    <a:pt x="1" y="54208"/>
                  </a:lnTo>
                  <a:cubicBezTo>
                    <a:pt x="1" y="55874"/>
                    <a:pt x="1359" y="57207"/>
                    <a:pt x="2999" y="57207"/>
                  </a:cubicBezTo>
                  <a:lnTo>
                    <a:pt x="61436" y="57207"/>
                  </a:lnTo>
                  <a:cubicBezTo>
                    <a:pt x="63076" y="57207"/>
                    <a:pt x="64409" y="55848"/>
                    <a:pt x="64409" y="54208"/>
                  </a:cubicBezTo>
                  <a:lnTo>
                    <a:pt x="64409" y="1026"/>
                  </a:lnTo>
                  <a:cubicBezTo>
                    <a:pt x="64153" y="1359"/>
                    <a:pt x="63743" y="1564"/>
                    <a:pt x="63307" y="1564"/>
                  </a:cubicBezTo>
                  <a:cubicBezTo>
                    <a:pt x="62025" y="1564"/>
                    <a:pt x="62025" y="0"/>
                    <a:pt x="60718" y="0"/>
                  </a:cubicBezTo>
                  <a:cubicBezTo>
                    <a:pt x="59411" y="0"/>
                    <a:pt x="59437" y="1564"/>
                    <a:pt x="58130" y="1564"/>
                  </a:cubicBezTo>
                  <a:cubicBezTo>
                    <a:pt x="56822" y="1564"/>
                    <a:pt x="56848" y="0"/>
                    <a:pt x="55541" y="0"/>
                  </a:cubicBezTo>
                  <a:cubicBezTo>
                    <a:pt x="54234" y="0"/>
                    <a:pt x="54234" y="1564"/>
                    <a:pt x="52927" y="1564"/>
                  </a:cubicBezTo>
                  <a:cubicBezTo>
                    <a:pt x="51645" y="1564"/>
                    <a:pt x="51645" y="0"/>
                    <a:pt x="50338" y="0"/>
                  </a:cubicBezTo>
                  <a:cubicBezTo>
                    <a:pt x="49031" y="0"/>
                    <a:pt x="49057" y="1564"/>
                    <a:pt x="47749" y="1564"/>
                  </a:cubicBezTo>
                  <a:cubicBezTo>
                    <a:pt x="46442" y="1564"/>
                    <a:pt x="46468" y="0"/>
                    <a:pt x="45161" y="0"/>
                  </a:cubicBezTo>
                  <a:cubicBezTo>
                    <a:pt x="43854" y="0"/>
                    <a:pt x="43854" y="1564"/>
                    <a:pt x="42572" y="1564"/>
                  </a:cubicBezTo>
                  <a:cubicBezTo>
                    <a:pt x="41265" y="1564"/>
                    <a:pt x="41291" y="0"/>
                    <a:pt x="39984" y="0"/>
                  </a:cubicBezTo>
                  <a:cubicBezTo>
                    <a:pt x="38676" y="0"/>
                    <a:pt x="38702" y="1564"/>
                    <a:pt x="37395" y="1564"/>
                  </a:cubicBezTo>
                  <a:cubicBezTo>
                    <a:pt x="36062" y="1564"/>
                    <a:pt x="36088" y="0"/>
                    <a:pt x="34781" y="0"/>
                  </a:cubicBezTo>
                  <a:cubicBezTo>
                    <a:pt x="33499" y="0"/>
                    <a:pt x="33499" y="1564"/>
                    <a:pt x="32192" y="1564"/>
                  </a:cubicBezTo>
                  <a:cubicBezTo>
                    <a:pt x="30910" y="1564"/>
                    <a:pt x="30910" y="0"/>
                    <a:pt x="29603" y="0"/>
                  </a:cubicBezTo>
                  <a:cubicBezTo>
                    <a:pt x="28296" y="0"/>
                    <a:pt x="28322" y="1564"/>
                    <a:pt x="27015" y="1564"/>
                  </a:cubicBezTo>
                  <a:cubicBezTo>
                    <a:pt x="25708" y="1564"/>
                    <a:pt x="25733" y="0"/>
                    <a:pt x="24426" y="0"/>
                  </a:cubicBezTo>
                  <a:cubicBezTo>
                    <a:pt x="23119" y="0"/>
                    <a:pt x="23145" y="1564"/>
                    <a:pt x="21837" y="1564"/>
                  </a:cubicBezTo>
                  <a:cubicBezTo>
                    <a:pt x="20505" y="1564"/>
                    <a:pt x="20556" y="0"/>
                    <a:pt x="19223" y="0"/>
                  </a:cubicBezTo>
                  <a:cubicBezTo>
                    <a:pt x="17916" y="0"/>
                    <a:pt x="17942" y="1564"/>
                    <a:pt x="16634" y="1564"/>
                  </a:cubicBezTo>
                  <a:cubicBezTo>
                    <a:pt x="15327" y="1564"/>
                    <a:pt x="15353" y="0"/>
                    <a:pt x="14046" y="0"/>
                  </a:cubicBezTo>
                  <a:cubicBezTo>
                    <a:pt x="12739" y="0"/>
                    <a:pt x="12764" y="1564"/>
                    <a:pt x="11457" y="1564"/>
                  </a:cubicBezTo>
                  <a:cubicBezTo>
                    <a:pt x="10150" y="1564"/>
                    <a:pt x="10176" y="0"/>
                    <a:pt x="8869" y="0"/>
                  </a:cubicBezTo>
                  <a:cubicBezTo>
                    <a:pt x="7561" y="0"/>
                    <a:pt x="7587" y="1564"/>
                    <a:pt x="6280" y="1564"/>
                  </a:cubicBezTo>
                  <a:cubicBezTo>
                    <a:pt x="4973" y="1564"/>
                    <a:pt x="4973" y="0"/>
                    <a:pt x="369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06" name="Google Shape;2906;p35"/>
            <p:cNvGrpSpPr/>
            <p:nvPr/>
          </p:nvGrpSpPr>
          <p:grpSpPr>
            <a:xfrm>
              <a:off x="777214" y="2512225"/>
              <a:ext cx="1609575" cy="433175"/>
              <a:chOff x="777214" y="2512225"/>
              <a:chExt cx="1609575" cy="433175"/>
            </a:xfrm>
          </p:grpSpPr>
          <p:sp>
            <p:nvSpPr>
              <p:cNvPr id="2907" name="Google Shape;2907;p35"/>
              <p:cNvSpPr/>
              <p:nvPr/>
            </p:nvSpPr>
            <p:spPr>
              <a:xfrm>
                <a:off x="777214" y="2596800"/>
                <a:ext cx="1609575" cy="302475"/>
              </a:xfrm>
              <a:custGeom>
                <a:rect b="b" l="l" r="r" t="t"/>
                <a:pathLst>
                  <a:path extrusionOk="0" h="12099" w="64383">
                    <a:moveTo>
                      <a:pt x="2973" y="1"/>
                    </a:moveTo>
                    <a:cubicBezTo>
                      <a:pt x="1333" y="1"/>
                      <a:pt x="0" y="1333"/>
                      <a:pt x="0" y="2999"/>
                    </a:cubicBezTo>
                    <a:lnTo>
                      <a:pt x="0" y="12098"/>
                    </a:lnTo>
                    <a:lnTo>
                      <a:pt x="64383" y="12098"/>
                    </a:lnTo>
                    <a:lnTo>
                      <a:pt x="64383" y="2999"/>
                    </a:lnTo>
                    <a:cubicBezTo>
                      <a:pt x="64383" y="1333"/>
                      <a:pt x="63050" y="1"/>
                      <a:pt x="614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8" name="Google Shape;2908;p35"/>
              <p:cNvSpPr/>
              <p:nvPr/>
            </p:nvSpPr>
            <p:spPr>
              <a:xfrm>
                <a:off x="858950" y="2701875"/>
                <a:ext cx="1435950" cy="92325"/>
              </a:xfrm>
              <a:custGeom>
                <a:rect b="b" l="l" r="r" t="t"/>
                <a:pathLst>
                  <a:path extrusionOk="0" h="3693" w="57438">
                    <a:moveTo>
                      <a:pt x="2461" y="1"/>
                    </a:moveTo>
                    <a:cubicBezTo>
                      <a:pt x="821" y="1"/>
                      <a:pt x="1" y="2000"/>
                      <a:pt x="1154" y="3153"/>
                    </a:cubicBezTo>
                    <a:cubicBezTo>
                      <a:pt x="1534" y="3526"/>
                      <a:pt x="1997" y="3692"/>
                      <a:pt x="2450" y="3692"/>
                    </a:cubicBezTo>
                    <a:cubicBezTo>
                      <a:pt x="3401" y="3692"/>
                      <a:pt x="4307" y="2957"/>
                      <a:pt x="4307" y="1846"/>
                    </a:cubicBezTo>
                    <a:cubicBezTo>
                      <a:pt x="4307" y="821"/>
                      <a:pt x="3486" y="1"/>
                      <a:pt x="2461" y="1"/>
                    </a:cubicBezTo>
                    <a:close/>
                    <a:moveTo>
                      <a:pt x="9125" y="1"/>
                    </a:moveTo>
                    <a:cubicBezTo>
                      <a:pt x="7459" y="1"/>
                      <a:pt x="6639" y="2000"/>
                      <a:pt x="7792" y="3153"/>
                    </a:cubicBezTo>
                    <a:cubicBezTo>
                      <a:pt x="8173" y="3526"/>
                      <a:pt x="8636" y="3692"/>
                      <a:pt x="9088" y="3692"/>
                    </a:cubicBezTo>
                    <a:cubicBezTo>
                      <a:pt x="10039" y="3692"/>
                      <a:pt x="10945" y="2957"/>
                      <a:pt x="10945" y="1846"/>
                    </a:cubicBezTo>
                    <a:cubicBezTo>
                      <a:pt x="10945" y="821"/>
                      <a:pt x="10125" y="1"/>
                      <a:pt x="9125" y="1"/>
                    </a:cubicBezTo>
                    <a:close/>
                    <a:moveTo>
                      <a:pt x="15763" y="1"/>
                    </a:moveTo>
                    <a:cubicBezTo>
                      <a:pt x="14097" y="1"/>
                      <a:pt x="13277" y="2000"/>
                      <a:pt x="14456" y="3153"/>
                    </a:cubicBezTo>
                    <a:cubicBezTo>
                      <a:pt x="14828" y="3526"/>
                      <a:pt x="15288" y="3692"/>
                      <a:pt x="15741" y="3692"/>
                    </a:cubicBezTo>
                    <a:cubicBezTo>
                      <a:pt x="16691" y="3692"/>
                      <a:pt x="17609" y="2957"/>
                      <a:pt x="17609" y="1846"/>
                    </a:cubicBezTo>
                    <a:cubicBezTo>
                      <a:pt x="17609" y="821"/>
                      <a:pt x="16788" y="1"/>
                      <a:pt x="15763" y="1"/>
                    </a:cubicBezTo>
                    <a:close/>
                    <a:moveTo>
                      <a:pt x="22401" y="1"/>
                    </a:moveTo>
                    <a:cubicBezTo>
                      <a:pt x="20735" y="1"/>
                      <a:pt x="19915" y="2000"/>
                      <a:pt x="21094" y="3153"/>
                    </a:cubicBezTo>
                    <a:cubicBezTo>
                      <a:pt x="21466" y="3526"/>
                      <a:pt x="21926" y="3692"/>
                      <a:pt x="22379" y="3692"/>
                    </a:cubicBezTo>
                    <a:cubicBezTo>
                      <a:pt x="23329" y="3692"/>
                      <a:pt x="24247" y="2957"/>
                      <a:pt x="24247" y="1846"/>
                    </a:cubicBezTo>
                    <a:cubicBezTo>
                      <a:pt x="24247" y="821"/>
                      <a:pt x="23401" y="1"/>
                      <a:pt x="22401" y="1"/>
                    </a:cubicBezTo>
                    <a:close/>
                    <a:moveTo>
                      <a:pt x="29040" y="1"/>
                    </a:moveTo>
                    <a:cubicBezTo>
                      <a:pt x="27399" y="1"/>
                      <a:pt x="26553" y="2000"/>
                      <a:pt x="27732" y="3153"/>
                    </a:cubicBezTo>
                    <a:cubicBezTo>
                      <a:pt x="28105" y="3526"/>
                      <a:pt x="28565" y="3692"/>
                      <a:pt x="29017" y="3692"/>
                    </a:cubicBezTo>
                    <a:cubicBezTo>
                      <a:pt x="29968" y="3692"/>
                      <a:pt x="30885" y="2957"/>
                      <a:pt x="30885" y="1846"/>
                    </a:cubicBezTo>
                    <a:cubicBezTo>
                      <a:pt x="30885" y="821"/>
                      <a:pt x="30039" y="1"/>
                      <a:pt x="29040" y="1"/>
                    </a:cubicBezTo>
                    <a:close/>
                    <a:moveTo>
                      <a:pt x="35678" y="1"/>
                    </a:moveTo>
                    <a:cubicBezTo>
                      <a:pt x="34037" y="1"/>
                      <a:pt x="33217" y="2000"/>
                      <a:pt x="34371" y="3153"/>
                    </a:cubicBezTo>
                    <a:cubicBezTo>
                      <a:pt x="34743" y="3526"/>
                      <a:pt x="35203" y="3692"/>
                      <a:pt x="35656" y="3692"/>
                    </a:cubicBezTo>
                    <a:cubicBezTo>
                      <a:pt x="36606" y="3692"/>
                      <a:pt x="37523" y="2957"/>
                      <a:pt x="37523" y="1846"/>
                    </a:cubicBezTo>
                    <a:cubicBezTo>
                      <a:pt x="37523" y="821"/>
                      <a:pt x="36703" y="1"/>
                      <a:pt x="35678" y="1"/>
                    </a:cubicBezTo>
                    <a:close/>
                    <a:moveTo>
                      <a:pt x="42316" y="1"/>
                    </a:moveTo>
                    <a:cubicBezTo>
                      <a:pt x="40676" y="1"/>
                      <a:pt x="39856" y="2000"/>
                      <a:pt x="41009" y="3153"/>
                    </a:cubicBezTo>
                    <a:cubicBezTo>
                      <a:pt x="41381" y="3526"/>
                      <a:pt x="41841" y="3692"/>
                      <a:pt x="42294" y="3692"/>
                    </a:cubicBezTo>
                    <a:cubicBezTo>
                      <a:pt x="43244" y="3692"/>
                      <a:pt x="44161" y="2957"/>
                      <a:pt x="44161" y="1846"/>
                    </a:cubicBezTo>
                    <a:cubicBezTo>
                      <a:pt x="44161" y="821"/>
                      <a:pt x="43341" y="1"/>
                      <a:pt x="42316" y="1"/>
                    </a:cubicBezTo>
                    <a:close/>
                    <a:moveTo>
                      <a:pt x="48954" y="1"/>
                    </a:moveTo>
                    <a:cubicBezTo>
                      <a:pt x="47314" y="1"/>
                      <a:pt x="46494" y="2000"/>
                      <a:pt x="47647" y="3153"/>
                    </a:cubicBezTo>
                    <a:cubicBezTo>
                      <a:pt x="48019" y="3526"/>
                      <a:pt x="48479" y="3692"/>
                      <a:pt x="48932" y="3692"/>
                    </a:cubicBezTo>
                    <a:cubicBezTo>
                      <a:pt x="49882" y="3692"/>
                      <a:pt x="50800" y="2957"/>
                      <a:pt x="50800" y="1846"/>
                    </a:cubicBezTo>
                    <a:cubicBezTo>
                      <a:pt x="50800" y="821"/>
                      <a:pt x="49979" y="1"/>
                      <a:pt x="48954" y="1"/>
                    </a:cubicBezTo>
                    <a:close/>
                    <a:moveTo>
                      <a:pt x="55592" y="1"/>
                    </a:moveTo>
                    <a:cubicBezTo>
                      <a:pt x="53952" y="1"/>
                      <a:pt x="53132" y="2000"/>
                      <a:pt x="54285" y="3153"/>
                    </a:cubicBezTo>
                    <a:cubicBezTo>
                      <a:pt x="54666" y="3526"/>
                      <a:pt x="55129" y="3692"/>
                      <a:pt x="55581" y="3692"/>
                    </a:cubicBezTo>
                    <a:cubicBezTo>
                      <a:pt x="56532" y="3692"/>
                      <a:pt x="57438" y="2957"/>
                      <a:pt x="57438" y="1846"/>
                    </a:cubicBezTo>
                    <a:cubicBezTo>
                      <a:pt x="57438" y="821"/>
                      <a:pt x="56618" y="1"/>
                      <a:pt x="555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9" name="Google Shape;2909;p35"/>
              <p:cNvSpPr/>
              <p:nvPr/>
            </p:nvSpPr>
            <p:spPr>
              <a:xfrm>
                <a:off x="1031132" y="2700757"/>
                <a:ext cx="98700" cy="73375"/>
              </a:xfrm>
              <a:custGeom>
                <a:rect b="b" l="l" r="r" t="t"/>
                <a:pathLst>
                  <a:path extrusionOk="0" h="2935" w="3948">
                    <a:moveTo>
                      <a:pt x="2177" y="1"/>
                    </a:moveTo>
                    <a:cubicBezTo>
                      <a:pt x="1905" y="1"/>
                      <a:pt x="1626" y="62"/>
                      <a:pt x="1359" y="192"/>
                    </a:cubicBezTo>
                    <a:cubicBezTo>
                      <a:pt x="334" y="679"/>
                      <a:pt x="0" y="2012"/>
                      <a:pt x="692" y="2934"/>
                    </a:cubicBezTo>
                    <a:cubicBezTo>
                      <a:pt x="641" y="2781"/>
                      <a:pt x="616" y="2601"/>
                      <a:pt x="616" y="2447"/>
                    </a:cubicBezTo>
                    <a:cubicBezTo>
                      <a:pt x="616" y="1306"/>
                      <a:pt x="1539" y="590"/>
                      <a:pt x="2482" y="590"/>
                    </a:cubicBezTo>
                    <a:cubicBezTo>
                      <a:pt x="3021" y="590"/>
                      <a:pt x="3565" y="823"/>
                      <a:pt x="3947"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0" name="Google Shape;2910;p35"/>
              <p:cNvSpPr/>
              <p:nvPr/>
            </p:nvSpPr>
            <p:spPr>
              <a:xfrm>
                <a:off x="136303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2" y="2781"/>
                      <a:pt x="616" y="2601"/>
                      <a:pt x="616" y="2447"/>
                    </a:cubicBezTo>
                    <a:cubicBezTo>
                      <a:pt x="616" y="1306"/>
                      <a:pt x="1540" y="590"/>
                      <a:pt x="2482" y="590"/>
                    </a:cubicBezTo>
                    <a:cubicBezTo>
                      <a:pt x="3021" y="590"/>
                      <a:pt x="3566" y="823"/>
                      <a:pt x="3948" y="1345"/>
                    </a:cubicBezTo>
                    <a:cubicBezTo>
                      <a:pt x="3719"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1" name="Google Shape;2911;p35"/>
              <p:cNvSpPr/>
              <p:nvPr/>
            </p:nvSpPr>
            <p:spPr>
              <a:xfrm>
                <a:off x="1197082" y="2700757"/>
                <a:ext cx="98700" cy="73375"/>
              </a:xfrm>
              <a:custGeom>
                <a:rect b="b" l="l" r="r" t="t"/>
                <a:pathLst>
                  <a:path extrusionOk="0" h="2935" w="3948">
                    <a:moveTo>
                      <a:pt x="2177" y="1"/>
                    </a:moveTo>
                    <a:cubicBezTo>
                      <a:pt x="1905" y="1"/>
                      <a:pt x="1626" y="62"/>
                      <a:pt x="1359" y="192"/>
                    </a:cubicBezTo>
                    <a:cubicBezTo>
                      <a:pt x="334" y="679"/>
                      <a:pt x="1" y="2012"/>
                      <a:pt x="693" y="2934"/>
                    </a:cubicBezTo>
                    <a:cubicBezTo>
                      <a:pt x="641" y="2781"/>
                      <a:pt x="616" y="2601"/>
                      <a:pt x="616" y="2447"/>
                    </a:cubicBezTo>
                    <a:cubicBezTo>
                      <a:pt x="616" y="1306"/>
                      <a:pt x="1540" y="590"/>
                      <a:pt x="2482" y="590"/>
                    </a:cubicBezTo>
                    <a:cubicBezTo>
                      <a:pt x="3021" y="590"/>
                      <a:pt x="3566" y="823"/>
                      <a:pt x="3948" y="1345"/>
                    </a:cubicBezTo>
                    <a:cubicBezTo>
                      <a:pt x="3718" y="523"/>
                      <a:pt x="2976"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2" name="Google Shape;2912;p35"/>
              <p:cNvSpPr/>
              <p:nvPr/>
            </p:nvSpPr>
            <p:spPr>
              <a:xfrm>
                <a:off x="2193457" y="2700757"/>
                <a:ext cx="98700" cy="73375"/>
              </a:xfrm>
              <a:custGeom>
                <a:rect b="b" l="l" r="r" t="t"/>
                <a:pathLst>
                  <a:path extrusionOk="0" h="2935" w="3948">
                    <a:moveTo>
                      <a:pt x="2166" y="1"/>
                    </a:moveTo>
                    <a:cubicBezTo>
                      <a:pt x="1895" y="1"/>
                      <a:pt x="1620" y="62"/>
                      <a:pt x="1359" y="192"/>
                    </a:cubicBezTo>
                    <a:cubicBezTo>
                      <a:pt x="334" y="679"/>
                      <a:pt x="0" y="2012"/>
                      <a:pt x="667" y="2934"/>
                    </a:cubicBezTo>
                    <a:cubicBezTo>
                      <a:pt x="641" y="2781"/>
                      <a:pt x="616" y="2601"/>
                      <a:pt x="616" y="2447"/>
                    </a:cubicBezTo>
                    <a:cubicBezTo>
                      <a:pt x="616" y="1306"/>
                      <a:pt x="1529" y="590"/>
                      <a:pt x="2471" y="590"/>
                    </a:cubicBezTo>
                    <a:cubicBezTo>
                      <a:pt x="3009" y="590"/>
                      <a:pt x="3556" y="823"/>
                      <a:pt x="3947" y="1345"/>
                    </a:cubicBezTo>
                    <a:cubicBezTo>
                      <a:pt x="3718" y="523"/>
                      <a:pt x="2961" y="1"/>
                      <a:pt x="21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3" name="Google Shape;2913;p35"/>
              <p:cNvSpPr/>
              <p:nvPr/>
            </p:nvSpPr>
            <p:spPr>
              <a:xfrm>
                <a:off x="865182" y="2700757"/>
                <a:ext cx="98700" cy="73375"/>
              </a:xfrm>
              <a:custGeom>
                <a:rect b="b" l="l" r="r" t="t"/>
                <a:pathLst>
                  <a:path extrusionOk="0" h="2935" w="3948">
                    <a:moveTo>
                      <a:pt x="2177" y="1"/>
                    </a:moveTo>
                    <a:cubicBezTo>
                      <a:pt x="1905" y="1"/>
                      <a:pt x="1626" y="62"/>
                      <a:pt x="1359" y="192"/>
                    </a:cubicBezTo>
                    <a:cubicBezTo>
                      <a:pt x="333" y="679"/>
                      <a:pt x="0" y="2012"/>
                      <a:pt x="692" y="2934"/>
                    </a:cubicBezTo>
                    <a:cubicBezTo>
                      <a:pt x="641" y="2781"/>
                      <a:pt x="615" y="2601"/>
                      <a:pt x="615" y="2447"/>
                    </a:cubicBezTo>
                    <a:cubicBezTo>
                      <a:pt x="615" y="1306"/>
                      <a:pt x="1539" y="590"/>
                      <a:pt x="2482" y="590"/>
                    </a:cubicBezTo>
                    <a:cubicBezTo>
                      <a:pt x="3020" y="590"/>
                      <a:pt x="3565" y="823"/>
                      <a:pt x="3947" y="1345"/>
                    </a:cubicBezTo>
                    <a:cubicBezTo>
                      <a:pt x="3718" y="523"/>
                      <a:pt x="2975" y="1"/>
                      <a:pt x="21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4" name="Google Shape;2914;p35"/>
              <p:cNvSpPr/>
              <p:nvPr/>
            </p:nvSpPr>
            <p:spPr>
              <a:xfrm>
                <a:off x="2027507" y="2700507"/>
                <a:ext cx="98050" cy="73625"/>
              </a:xfrm>
              <a:custGeom>
                <a:rect b="b" l="l" r="r" t="t"/>
                <a:pathLst>
                  <a:path extrusionOk="0" h="2945" w="3922">
                    <a:moveTo>
                      <a:pt x="2141" y="0"/>
                    </a:moveTo>
                    <a:cubicBezTo>
                      <a:pt x="1878" y="0"/>
                      <a:pt x="1611" y="56"/>
                      <a:pt x="1359" y="176"/>
                    </a:cubicBezTo>
                    <a:cubicBezTo>
                      <a:pt x="308" y="689"/>
                      <a:pt x="0" y="2022"/>
                      <a:pt x="692" y="2944"/>
                    </a:cubicBezTo>
                    <a:cubicBezTo>
                      <a:pt x="641" y="2791"/>
                      <a:pt x="615" y="2611"/>
                      <a:pt x="615" y="2457"/>
                    </a:cubicBezTo>
                    <a:cubicBezTo>
                      <a:pt x="599" y="1316"/>
                      <a:pt x="1517" y="600"/>
                      <a:pt x="2457" y="600"/>
                    </a:cubicBezTo>
                    <a:cubicBezTo>
                      <a:pt x="2995" y="600"/>
                      <a:pt x="3540" y="833"/>
                      <a:pt x="3922" y="1355"/>
                    </a:cubicBezTo>
                    <a:cubicBezTo>
                      <a:pt x="3709" y="525"/>
                      <a:pt x="2944" y="0"/>
                      <a:pt x="214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5" name="Google Shape;2915;p35"/>
              <p:cNvSpPr/>
              <p:nvPr/>
            </p:nvSpPr>
            <p:spPr>
              <a:xfrm>
                <a:off x="1860907" y="2700232"/>
                <a:ext cx="98700" cy="73900"/>
              </a:xfrm>
              <a:custGeom>
                <a:rect b="b" l="l" r="r" t="t"/>
                <a:pathLst>
                  <a:path extrusionOk="0" h="2956" w="3948">
                    <a:moveTo>
                      <a:pt x="2161" y="0"/>
                    </a:moveTo>
                    <a:cubicBezTo>
                      <a:pt x="1894" y="0"/>
                      <a:pt x="1621" y="60"/>
                      <a:pt x="1359" y="187"/>
                    </a:cubicBezTo>
                    <a:cubicBezTo>
                      <a:pt x="308" y="700"/>
                      <a:pt x="0" y="2033"/>
                      <a:pt x="692" y="2955"/>
                    </a:cubicBezTo>
                    <a:cubicBezTo>
                      <a:pt x="641" y="2802"/>
                      <a:pt x="616" y="2622"/>
                      <a:pt x="616" y="2468"/>
                    </a:cubicBezTo>
                    <a:cubicBezTo>
                      <a:pt x="616" y="1327"/>
                      <a:pt x="1539" y="611"/>
                      <a:pt x="2482" y="611"/>
                    </a:cubicBezTo>
                    <a:cubicBezTo>
                      <a:pt x="3021" y="611"/>
                      <a:pt x="3565" y="844"/>
                      <a:pt x="3947" y="1366"/>
                    </a:cubicBezTo>
                    <a:cubicBezTo>
                      <a:pt x="3717" y="539"/>
                      <a:pt x="2965" y="0"/>
                      <a:pt x="21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6" name="Google Shape;2916;p35"/>
              <p:cNvSpPr/>
              <p:nvPr/>
            </p:nvSpPr>
            <p:spPr>
              <a:xfrm>
                <a:off x="1695582" y="2700757"/>
                <a:ext cx="98075" cy="73375"/>
              </a:xfrm>
              <a:custGeom>
                <a:rect b="b" l="l" r="r" t="t"/>
                <a:pathLst>
                  <a:path extrusionOk="0" h="2935" w="3923">
                    <a:moveTo>
                      <a:pt x="2162" y="1"/>
                    </a:moveTo>
                    <a:cubicBezTo>
                      <a:pt x="1894" y="1"/>
                      <a:pt x="1620" y="62"/>
                      <a:pt x="1359" y="192"/>
                    </a:cubicBezTo>
                    <a:cubicBezTo>
                      <a:pt x="308" y="679"/>
                      <a:pt x="1" y="2012"/>
                      <a:pt x="667" y="2934"/>
                    </a:cubicBezTo>
                    <a:cubicBezTo>
                      <a:pt x="616" y="2781"/>
                      <a:pt x="590" y="2601"/>
                      <a:pt x="590" y="2447"/>
                    </a:cubicBezTo>
                    <a:cubicBezTo>
                      <a:pt x="590" y="1306"/>
                      <a:pt x="1514" y="590"/>
                      <a:pt x="2457" y="590"/>
                    </a:cubicBezTo>
                    <a:cubicBezTo>
                      <a:pt x="2995" y="590"/>
                      <a:pt x="3540" y="823"/>
                      <a:pt x="3922" y="1345"/>
                    </a:cubicBezTo>
                    <a:cubicBezTo>
                      <a:pt x="3693" y="523"/>
                      <a:pt x="2950" y="1"/>
                      <a:pt x="21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7" name="Google Shape;2917;p35"/>
              <p:cNvSpPr/>
              <p:nvPr/>
            </p:nvSpPr>
            <p:spPr>
              <a:xfrm>
                <a:off x="1537332" y="2700632"/>
                <a:ext cx="90375" cy="72850"/>
              </a:xfrm>
              <a:custGeom>
                <a:rect b="b" l="l" r="r" t="t"/>
                <a:pathLst>
                  <a:path extrusionOk="0" h="2914" w="3615">
                    <a:moveTo>
                      <a:pt x="1854" y="1"/>
                    </a:moveTo>
                    <a:cubicBezTo>
                      <a:pt x="928" y="1"/>
                      <a:pt x="0" y="650"/>
                      <a:pt x="0" y="1837"/>
                    </a:cubicBezTo>
                    <a:cubicBezTo>
                      <a:pt x="0" y="2222"/>
                      <a:pt x="128" y="2606"/>
                      <a:pt x="359" y="2914"/>
                    </a:cubicBezTo>
                    <a:cubicBezTo>
                      <a:pt x="308" y="2760"/>
                      <a:pt x="282" y="2606"/>
                      <a:pt x="282" y="2452"/>
                    </a:cubicBezTo>
                    <a:cubicBezTo>
                      <a:pt x="282" y="1311"/>
                      <a:pt x="1206" y="595"/>
                      <a:pt x="2149" y="595"/>
                    </a:cubicBezTo>
                    <a:cubicBezTo>
                      <a:pt x="2687" y="595"/>
                      <a:pt x="3232" y="828"/>
                      <a:pt x="3614" y="1350"/>
                    </a:cubicBezTo>
                    <a:cubicBezTo>
                      <a:pt x="3361" y="431"/>
                      <a:pt x="2608" y="1"/>
                      <a:pt x="185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8" name="Google Shape;2918;p35"/>
              <p:cNvSpPr/>
              <p:nvPr/>
            </p:nvSpPr>
            <p:spPr>
              <a:xfrm>
                <a:off x="1579800" y="2512225"/>
                <a:ext cx="353075" cy="433175"/>
              </a:xfrm>
              <a:custGeom>
                <a:rect b="b" l="l" r="r" t="t"/>
                <a:pathLst>
                  <a:path extrusionOk="0" h="17327" w="14123">
                    <a:moveTo>
                      <a:pt x="9848" y="0"/>
                    </a:moveTo>
                    <a:cubicBezTo>
                      <a:pt x="8500" y="0"/>
                      <a:pt x="7188" y="733"/>
                      <a:pt x="6511" y="2000"/>
                    </a:cubicBezTo>
                    <a:lnTo>
                      <a:pt x="5793" y="3384"/>
                    </a:lnTo>
                    <a:lnTo>
                      <a:pt x="7023" y="3384"/>
                    </a:lnTo>
                    <a:lnTo>
                      <a:pt x="7485" y="2512"/>
                    </a:lnTo>
                    <a:cubicBezTo>
                      <a:pt x="7952" y="1594"/>
                      <a:pt x="8900" y="1056"/>
                      <a:pt x="9876" y="1056"/>
                    </a:cubicBezTo>
                    <a:cubicBezTo>
                      <a:pt x="10290" y="1056"/>
                      <a:pt x="10709" y="1153"/>
                      <a:pt x="11098" y="1359"/>
                    </a:cubicBezTo>
                    <a:cubicBezTo>
                      <a:pt x="12406" y="2051"/>
                      <a:pt x="12892" y="3691"/>
                      <a:pt x="12175" y="4998"/>
                    </a:cubicBezTo>
                    <a:lnTo>
                      <a:pt x="6998" y="14815"/>
                    </a:lnTo>
                    <a:cubicBezTo>
                      <a:pt x="6519" y="15700"/>
                      <a:pt x="5601" y="16206"/>
                      <a:pt x="4656" y="16206"/>
                    </a:cubicBezTo>
                    <a:cubicBezTo>
                      <a:pt x="4233" y="16206"/>
                      <a:pt x="3805" y="16105"/>
                      <a:pt x="3409" y="15891"/>
                    </a:cubicBezTo>
                    <a:cubicBezTo>
                      <a:pt x="2128" y="15225"/>
                      <a:pt x="1615" y="13610"/>
                      <a:pt x="2307" y="12329"/>
                    </a:cubicBezTo>
                    <a:lnTo>
                      <a:pt x="5972" y="5357"/>
                    </a:lnTo>
                    <a:lnTo>
                      <a:pt x="5024" y="4845"/>
                    </a:lnTo>
                    <a:lnTo>
                      <a:pt x="1333" y="11816"/>
                    </a:lnTo>
                    <a:cubicBezTo>
                      <a:pt x="1" y="14302"/>
                      <a:pt x="1820" y="17301"/>
                      <a:pt x="4640" y="17326"/>
                    </a:cubicBezTo>
                    <a:cubicBezTo>
                      <a:pt x="6024" y="17326"/>
                      <a:pt x="7305" y="16557"/>
                      <a:pt x="7972" y="15327"/>
                    </a:cubicBezTo>
                    <a:lnTo>
                      <a:pt x="13149" y="5537"/>
                    </a:lnTo>
                    <a:cubicBezTo>
                      <a:pt x="14123" y="3691"/>
                      <a:pt x="13431" y="1410"/>
                      <a:pt x="11585" y="436"/>
                    </a:cubicBezTo>
                    <a:cubicBezTo>
                      <a:pt x="11032" y="140"/>
                      <a:pt x="10436" y="0"/>
                      <a:pt x="98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919" name="Google Shape;2919;p35"/>
          <p:cNvSpPr txBox="1"/>
          <p:nvPr/>
        </p:nvSpPr>
        <p:spPr>
          <a:xfrm rot="-1070765">
            <a:off x="-20489" y="393559"/>
            <a:ext cx="1375379" cy="47903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DD7E6B"/>
                </a:solidFill>
                <a:latin typeface="Nunito ExtraBold"/>
                <a:ea typeface="Nunito ExtraBold"/>
                <a:cs typeface="Nunito ExtraBold"/>
                <a:sym typeface="Nunito ExtraBold"/>
              </a:rPr>
              <a:t> </a:t>
            </a:r>
            <a:r>
              <a:rPr b="0" i="0" lang="en" sz="2000" u="none" cap="none" strike="noStrike">
                <a:solidFill>
                  <a:srgbClr val="DD7E6B"/>
                </a:solidFill>
                <a:latin typeface="Nunito ExtraBold"/>
                <a:ea typeface="Nunito ExtraBold"/>
                <a:cs typeface="Nunito ExtraBold"/>
                <a:sym typeface="Nunito ExtraBold"/>
              </a:rPr>
              <a:t>Class XII</a:t>
            </a:r>
            <a:endParaRPr b="0" i="0" sz="2000" u="none" cap="none" strike="noStrike">
              <a:solidFill>
                <a:srgbClr val="DD7E6B"/>
              </a:solidFill>
              <a:latin typeface="Nunito ExtraBold"/>
              <a:ea typeface="Nunito ExtraBold"/>
              <a:cs typeface="Nunito ExtraBold"/>
              <a:sym typeface="Nunito ExtraBold"/>
            </a:endParaRPr>
          </a:p>
        </p:txBody>
      </p:sp>
      <p:grpSp>
        <p:nvGrpSpPr>
          <p:cNvPr id="2920" name="Google Shape;2920;p35"/>
          <p:cNvGrpSpPr/>
          <p:nvPr/>
        </p:nvGrpSpPr>
        <p:grpSpPr>
          <a:xfrm rot="1303673">
            <a:off x="1274904" y="223557"/>
            <a:ext cx="300905" cy="599547"/>
            <a:chOff x="6914636" y="2627673"/>
            <a:chExt cx="1485264" cy="1890998"/>
          </a:xfrm>
        </p:grpSpPr>
        <p:sp>
          <p:nvSpPr>
            <p:cNvPr id="2921" name="Google Shape;2921;p35"/>
            <p:cNvSpPr/>
            <p:nvPr/>
          </p:nvSpPr>
          <p:spPr>
            <a:xfrm flipH="1">
              <a:off x="8128915" y="2789048"/>
              <a:ext cx="69662" cy="94981"/>
            </a:xfrm>
            <a:custGeom>
              <a:rect b="b" l="l" r="r" t="t"/>
              <a:pathLst>
                <a:path extrusionOk="0" fill="none" h="2701" w="1981">
                  <a:moveTo>
                    <a:pt x="1981" y="2701"/>
                  </a:moveTo>
                  <a:lnTo>
                    <a:pt x="0" y="0"/>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2" name="Google Shape;2922;p35"/>
            <p:cNvSpPr/>
            <p:nvPr/>
          </p:nvSpPr>
          <p:spPr>
            <a:xfrm flipH="1">
              <a:off x="7058968" y="4262872"/>
              <a:ext cx="68396" cy="93750"/>
            </a:xfrm>
            <a:custGeom>
              <a:rect b="b" l="l" r="r" t="t"/>
              <a:pathLst>
                <a:path extrusionOk="0" fill="none" h="2666" w="1945">
                  <a:moveTo>
                    <a:pt x="0" y="1"/>
                  </a:moveTo>
                  <a:lnTo>
                    <a:pt x="1944" y="2665"/>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3" name="Google Shape;2923;p35"/>
            <p:cNvSpPr/>
            <p:nvPr/>
          </p:nvSpPr>
          <p:spPr>
            <a:xfrm flipH="1">
              <a:off x="6914636" y="2627673"/>
              <a:ext cx="1485264" cy="1890998"/>
            </a:xfrm>
            <a:custGeom>
              <a:rect b="b" l="l" r="r" t="t"/>
              <a:pathLst>
                <a:path extrusionOk="0" h="53775" w="42237">
                  <a:moveTo>
                    <a:pt x="12599" y="0"/>
                  </a:moveTo>
                  <a:cubicBezTo>
                    <a:pt x="10535" y="0"/>
                    <a:pt x="8448" y="576"/>
                    <a:pt x="6589" y="1780"/>
                  </a:cubicBezTo>
                  <a:cubicBezTo>
                    <a:pt x="1440" y="5129"/>
                    <a:pt x="0" y="11970"/>
                    <a:pt x="3349" y="17083"/>
                  </a:cubicBezTo>
                  <a:lnTo>
                    <a:pt x="22648" y="46717"/>
                  </a:lnTo>
                  <a:lnTo>
                    <a:pt x="23189" y="47581"/>
                  </a:lnTo>
                  <a:cubicBezTo>
                    <a:pt x="23477" y="47977"/>
                    <a:pt x="23873" y="48337"/>
                    <a:pt x="24305" y="48517"/>
                  </a:cubicBezTo>
                  <a:lnTo>
                    <a:pt x="34999" y="53306"/>
                  </a:lnTo>
                  <a:cubicBezTo>
                    <a:pt x="35647" y="53630"/>
                    <a:pt x="36367" y="53774"/>
                    <a:pt x="37087" y="53774"/>
                  </a:cubicBezTo>
                  <a:cubicBezTo>
                    <a:pt x="38455" y="53774"/>
                    <a:pt x="39752" y="53198"/>
                    <a:pt x="40724" y="52226"/>
                  </a:cubicBezTo>
                  <a:cubicBezTo>
                    <a:pt x="41696" y="51290"/>
                    <a:pt x="42236" y="49957"/>
                    <a:pt x="42236" y="48589"/>
                  </a:cubicBezTo>
                  <a:lnTo>
                    <a:pt x="42164" y="36887"/>
                  </a:lnTo>
                  <a:cubicBezTo>
                    <a:pt x="42164" y="36383"/>
                    <a:pt x="41984" y="35915"/>
                    <a:pt x="41732" y="35483"/>
                  </a:cubicBezTo>
                  <a:lnTo>
                    <a:pt x="41660" y="35375"/>
                  </a:lnTo>
                  <a:cubicBezTo>
                    <a:pt x="41660" y="35375"/>
                    <a:pt x="41624" y="35339"/>
                    <a:pt x="41624" y="35339"/>
                  </a:cubicBezTo>
                  <a:lnTo>
                    <a:pt x="21892" y="5021"/>
                  </a:lnTo>
                  <a:cubicBezTo>
                    <a:pt x="19761" y="1767"/>
                    <a:pt x="16215" y="0"/>
                    <a:pt x="12599" y="0"/>
                  </a:cubicBezTo>
                  <a:close/>
                </a:path>
              </a:pathLst>
            </a:custGeom>
            <a:solidFill>
              <a:schemeClr val="accent4"/>
            </a:solidFill>
            <a:ln>
              <a:noFill/>
            </a:ln>
            <a:effectLst>
              <a:outerShdw rotWithShape="0" algn="bl" dir="3000000" dist="76200">
                <a:srgbClr val="000000">
                  <a:alpha val="8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4" name="Google Shape;2924;p35"/>
            <p:cNvSpPr/>
            <p:nvPr/>
          </p:nvSpPr>
          <p:spPr>
            <a:xfrm flipH="1">
              <a:off x="7646488" y="2709081"/>
              <a:ext cx="648337" cy="552266"/>
            </a:xfrm>
            <a:custGeom>
              <a:rect b="b" l="l" r="r" t="t"/>
              <a:pathLst>
                <a:path extrusionOk="0" h="15705" w="18437">
                  <a:moveTo>
                    <a:pt x="9595" y="0"/>
                  </a:moveTo>
                  <a:cubicBezTo>
                    <a:pt x="8014" y="0"/>
                    <a:pt x="6420" y="444"/>
                    <a:pt x="5006" y="1374"/>
                  </a:cubicBezTo>
                  <a:cubicBezTo>
                    <a:pt x="1081" y="3930"/>
                    <a:pt x="1" y="9151"/>
                    <a:pt x="2521" y="13076"/>
                  </a:cubicBezTo>
                  <a:lnTo>
                    <a:pt x="4250" y="15704"/>
                  </a:lnTo>
                  <a:lnTo>
                    <a:pt x="18436" y="6487"/>
                  </a:lnTo>
                  <a:lnTo>
                    <a:pt x="16708" y="3858"/>
                  </a:lnTo>
                  <a:cubicBezTo>
                    <a:pt x="15081" y="1361"/>
                    <a:pt x="12360" y="0"/>
                    <a:pt x="959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5" name="Google Shape;2925;p35"/>
            <p:cNvSpPr/>
            <p:nvPr/>
          </p:nvSpPr>
          <p:spPr>
            <a:xfrm flipH="1">
              <a:off x="7012143" y="3032147"/>
              <a:ext cx="1069965" cy="1178836"/>
            </a:xfrm>
            <a:custGeom>
              <a:rect b="b" l="l" r="r" t="t"/>
              <a:pathLst>
                <a:path extrusionOk="0" h="33523" w="30427">
                  <a:moveTo>
                    <a:pt x="14152" y="0"/>
                  </a:moveTo>
                  <a:lnTo>
                    <a:pt x="1" y="9218"/>
                  </a:lnTo>
                  <a:lnTo>
                    <a:pt x="15844" y="33522"/>
                  </a:lnTo>
                  <a:cubicBezTo>
                    <a:pt x="16204" y="32550"/>
                    <a:pt x="17104" y="31830"/>
                    <a:pt x="18148" y="31686"/>
                  </a:cubicBezTo>
                  <a:cubicBezTo>
                    <a:pt x="18304" y="31668"/>
                    <a:pt x="18459" y="31659"/>
                    <a:pt x="18614" y="31659"/>
                  </a:cubicBezTo>
                  <a:cubicBezTo>
                    <a:pt x="19678" y="31659"/>
                    <a:pt x="20711" y="32084"/>
                    <a:pt x="21497" y="32838"/>
                  </a:cubicBezTo>
                  <a:cubicBezTo>
                    <a:pt x="20381" y="31470"/>
                    <a:pt x="20957" y="29166"/>
                    <a:pt x="22505" y="28338"/>
                  </a:cubicBezTo>
                  <a:cubicBezTo>
                    <a:pt x="22968" y="28090"/>
                    <a:pt x="23483" y="27974"/>
                    <a:pt x="24001" y="27974"/>
                  </a:cubicBezTo>
                  <a:cubicBezTo>
                    <a:pt x="25214" y="27974"/>
                    <a:pt x="26447" y="28610"/>
                    <a:pt x="27078" y="29670"/>
                  </a:cubicBezTo>
                  <a:cubicBezTo>
                    <a:pt x="26250" y="28266"/>
                    <a:pt x="26610" y="26465"/>
                    <a:pt x="27942" y="25457"/>
                  </a:cubicBezTo>
                  <a:cubicBezTo>
                    <a:pt x="28458" y="25122"/>
                    <a:pt x="29066" y="24934"/>
                    <a:pt x="29687" y="24934"/>
                  </a:cubicBezTo>
                  <a:cubicBezTo>
                    <a:pt x="29933" y="24934"/>
                    <a:pt x="30182" y="24964"/>
                    <a:pt x="30427" y="25025"/>
                  </a:cubicBezTo>
                  <a:lnTo>
                    <a:pt x="141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6" name="Google Shape;2926;p35"/>
            <p:cNvSpPr/>
            <p:nvPr/>
          </p:nvSpPr>
          <p:spPr>
            <a:xfrm flipH="1">
              <a:off x="7007071" y="3909001"/>
              <a:ext cx="519176" cy="507501"/>
            </a:xfrm>
            <a:custGeom>
              <a:rect b="b" l="l" r="r" t="t"/>
              <a:pathLst>
                <a:path extrusionOk="0" h="14432" w="14764">
                  <a:moveTo>
                    <a:pt x="13890" y="0"/>
                  </a:moveTo>
                  <a:cubicBezTo>
                    <a:pt x="13263" y="0"/>
                    <a:pt x="12644" y="195"/>
                    <a:pt x="12099" y="558"/>
                  </a:cubicBezTo>
                  <a:cubicBezTo>
                    <a:pt x="10803" y="1530"/>
                    <a:pt x="10443" y="3367"/>
                    <a:pt x="11271" y="4771"/>
                  </a:cubicBezTo>
                  <a:cubicBezTo>
                    <a:pt x="10634" y="3700"/>
                    <a:pt x="9383" y="3063"/>
                    <a:pt x="8157" y="3063"/>
                  </a:cubicBezTo>
                  <a:cubicBezTo>
                    <a:pt x="7652" y="3063"/>
                    <a:pt x="7150" y="3171"/>
                    <a:pt x="6698" y="3403"/>
                  </a:cubicBezTo>
                  <a:cubicBezTo>
                    <a:pt x="5114" y="4231"/>
                    <a:pt x="4574" y="6571"/>
                    <a:pt x="5690" y="7903"/>
                  </a:cubicBezTo>
                  <a:cubicBezTo>
                    <a:pt x="4904" y="7149"/>
                    <a:pt x="3871" y="6724"/>
                    <a:pt x="2783" y="6724"/>
                  </a:cubicBezTo>
                  <a:cubicBezTo>
                    <a:pt x="2625" y="6724"/>
                    <a:pt x="2465" y="6733"/>
                    <a:pt x="2305" y="6751"/>
                  </a:cubicBezTo>
                  <a:cubicBezTo>
                    <a:pt x="1261" y="6931"/>
                    <a:pt x="397" y="7615"/>
                    <a:pt x="1" y="8623"/>
                  </a:cubicBezTo>
                  <a:lnTo>
                    <a:pt x="541" y="9416"/>
                  </a:lnTo>
                  <a:lnTo>
                    <a:pt x="8390" y="12944"/>
                  </a:lnTo>
                  <a:lnTo>
                    <a:pt x="11199" y="14205"/>
                  </a:lnTo>
                  <a:cubicBezTo>
                    <a:pt x="11539" y="14360"/>
                    <a:pt x="11890" y="14432"/>
                    <a:pt x="12233" y="14432"/>
                  </a:cubicBezTo>
                  <a:cubicBezTo>
                    <a:pt x="13559" y="14432"/>
                    <a:pt x="14764" y="13359"/>
                    <a:pt x="14764" y="11900"/>
                  </a:cubicBezTo>
                  <a:lnTo>
                    <a:pt x="14764" y="9344"/>
                  </a:lnTo>
                  <a:lnTo>
                    <a:pt x="14692" y="198"/>
                  </a:lnTo>
                  <a:lnTo>
                    <a:pt x="14620" y="90"/>
                  </a:lnTo>
                  <a:cubicBezTo>
                    <a:pt x="14378" y="29"/>
                    <a:pt x="14133" y="0"/>
                    <a:pt x="1389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7" name="Google Shape;2927;p35"/>
            <p:cNvSpPr/>
            <p:nvPr/>
          </p:nvSpPr>
          <p:spPr>
            <a:xfrm flipH="1">
              <a:off x="7585721" y="2937165"/>
              <a:ext cx="558420" cy="419132"/>
            </a:xfrm>
            <a:custGeom>
              <a:rect b="b" l="l" r="r" t="t"/>
              <a:pathLst>
                <a:path extrusionOk="0" h="11919" w="15880">
                  <a:moveTo>
                    <a:pt x="14151" y="1"/>
                  </a:moveTo>
                  <a:lnTo>
                    <a:pt x="1" y="9218"/>
                  </a:lnTo>
                  <a:lnTo>
                    <a:pt x="1729" y="11919"/>
                  </a:lnTo>
                  <a:lnTo>
                    <a:pt x="15880" y="2701"/>
                  </a:lnTo>
                  <a:lnTo>
                    <a:pt x="1415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8" name="Google Shape;2928;p35"/>
            <p:cNvSpPr/>
            <p:nvPr/>
          </p:nvSpPr>
          <p:spPr>
            <a:xfrm flipH="1">
              <a:off x="7007066" y="4217297"/>
              <a:ext cx="224142" cy="199210"/>
            </a:xfrm>
            <a:custGeom>
              <a:rect b="b" l="l" r="r" t="t"/>
              <a:pathLst>
                <a:path extrusionOk="0" h="5665" w="6374">
                  <a:moveTo>
                    <a:pt x="4573" y="1"/>
                  </a:moveTo>
                  <a:cubicBezTo>
                    <a:pt x="4069" y="37"/>
                    <a:pt x="3601" y="217"/>
                    <a:pt x="3169" y="505"/>
                  </a:cubicBezTo>
                  <a:cubicBezTo>
                    <a:pt x="2341" y="1081"/>
                    <a:pt x="1585" y="1765"/>
                    <a:pt x="973" y="2557"/>
                  </a:cubicBezTo>
                  <a:cubicBezTo>
                    <a:pt x="541" y="3061"/>
                    <a:pt x="217" y="3601"/>
                    <a:pt x="0" y="4177"/>
                  </a:cubicBezTo>
                  <a:lnTo>
                    <a:pt x="2809" y="5438"/>
                  </a:lnTo>
                  <a:cubicBezTo>
                    <a:pt x="3149" y="5593"/>
                    <a:pt x="3500" y="5665"/>
                    <a:pt x="3843" y="5665"/>
                  </a:cubicBezTo>
                  <a:cubicBezTo>
                    <a:pt x="5169" y="5665"/>
                    <a:pt x="6374" y="4592"/>
                    <a:pt x="6374" y="3133"/>
                  </a:cubicBezTo>
                  <a:lnTo>
                    <a:pt x="6374" y="577"/>
                  </a:lnTo>
                  <a:lnTo>
                    <a:pt x="6158" y="505"/>
                  </a:lnTo>
                  <a:cubicBezTo>
                    <a:pt x="5690" y="217"/>
                    <a:pt x="5149" y="37"/>
                    <a:pt x="45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9" name="Google Shape;2929;p35"/>
            <p:cNvSpPr/>
            <p:nvPr/>
          </p:nvSpPr>
          <p:spPr>
            <a:xfrm flipH="1">
              <a:off x="7435034" y="3332215"/>
              <a:ext cx="455879" cy="706570"/>
            </a:xfrm>
            <a:custGeom>
              <a:rect b="b" l="l" r="r" t="t"/>
              <a:pathLst>
                <a:path extrusionOk="0" fill="none" h="20093" w="12964">
                  <a:moveTo>
                    <a:pt x="1" y="1"/>
                  </a:moveTo>
                  <a:cubicBezTo>
                    <a:pt x="4502" y="6554"/>
                    <a:pt x="8823" y="13251"/>
                    <a:pt x="12963" y="20093"/>
                  </a:cubicBez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0" name="Google Shape;2930;p35"/>
            <p:cNvSpPr/>
            <p:nvPr/>
          </p:nvSpPr>
          <p:spPr>
            <a:xfrm flipH="1">
              <a:off x="7224850" y="3222077"/>
              <a:ext cx="469804" cy="696408"/>
            </a:xfrm>
            <a:custGeom>
              <a:rect b="b" l="l" r="r" t="t"/>
              <a:pathLst>
                <a:path extrusionOk="0" fill="none" h="19804" w="13360">
                  <a:moveTo>
                    <a:pt x="1" y="0"/>
                  </a:moveTo>
                  <a:lnTo>
                    <a:pt x="13360" y="19804"/>
                  </a:lnTo>
                </a:path>
              </a:pathLst>
            </a:custGeom>
            <a:noFill/>
            <a:ln cap="rnd" cmpd="sng" w="12600">
              <a:solidFill>
                <a:srgbClr val="002642"/>
              </a:solidFill>
              <a:prstDash val="solid"/>
              <a:miter lim="36006"/>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31" name="Google Shape;2931;p35"/>
          <p:cNvSpPr txBox="1"/>
          <p:nvPr/>
        </p:nvSpPr>
        <p:spPr>
          <a:xfrm>
            <a:off x="874028" y="575960"/>
            <a:ext cx="8182798" cy="72933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                 सुबह मम्मी उठाती आवाज़  लगाकर, स्कूल के लिए देर नहीं हो रही lउस ठंडी हवा में बस का इंतजार करते और </a:t>
            </a:r>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                खुद से ही पूछते आज ज़्यादा ही ठंड नहीं हो रही।</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कॉरिडोर में शोर मचाते हुए टीचर्स से छुपना छुपाना l किसी के अधूरे प्रोजेक्ट वर्क को चलती क्लास में ही पूरा करते जाना।</a:t>
            </a:r>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ब्लेज़र डाल के सिर पर किसी के बेमतलब ही उसकी कुटाई हो जाती थी l वह सीन भी किसी मूवी से काम थोड़ी ना होता था,जब स्कूल में किसी की लड़ाई हो जाती थी।</a:t>
            </a:r>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हम सारे दोस्त तब एक परिवार-सा हुआ करते थे l स्कूल जाने का मतलब दोस्तों से मिलना ही तो था, बेतुकी बातों पर भी </a:t>
            </a:r>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बेहिसाब हँसते थेl अब जिसको आज याद करके हँसते  हैं, वह स्कूल ही तो था l</a:t>
            </a:r>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एक-एक करके गॉसिप सुनना और सुनाना, वह उलझी हुई सी जिंदगी बेफ़िक्र से जीते थे, हम एक बार फिर से उस ग्राउंड में पड़ती धूप सेंकते थेl अच्छे थे यार वह दिन भी जब स्कूल में थे हम l</a:t>
            </a:r>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याद है वह स्कूल का आखिरी ऑफिशियल दिन जब आखिरी बार हम स्कूल में एज़ ए  स्टूडेंट गए थे l आखिरी बार अपने क्लास में बैठे, आखिरी बार टीचर को लेक्चर देते हुए सुन रहे थे l उस वक्त पता थोड़ी ना था कि यह दिन भी इतनी याद आएँगे l</a:t>
            </a:r>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अपनी मेन्यू  की चाउमीन का टेस्ट , हम कहीं ओर ढूँढ  ही नहीं पाएँगे l लंच में की हुई छीना झपटी भी उन खास पलों में से एक होगीl  टीचर्स के ताने और डाँट  भी क्या पता था इन यादों के लिए एक भेंट होगी।</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t/>
            </a:r>
            <a:endParaRPr b="1" i="0" sz="14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t/>
            </a:r>
            <a:endParaRPr b="1" i="0" sz="1200" u="none" cap="none" strike="noStrike">
              <a:solidFill>
                <a:srgbClr val="0B5394"/>
              </a:solidFill>
              <a:latin typeface="Delius Swash Caps"/>
              <a:ea typeface="Delius Swash Caps"/>
              <a:cs typeface="Delius Swash Caps"/>
              <a:sym typeface="Delius Swash Caps"/>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वॉशरूम भी दोस्त सारे ग्रुप में जाया करते थे , वहीं से फिर बंक मारने का प्लान बनाया करते थेl अपनी डेस्क को किसी ओर के बैग से साफ करने में सुकून मिलता था, क्लास के टाइम कॉपी पर लिख लिखकर  बातें करना फन लगता था।</a:t>
            </a:r>
            <a:endParaRPr/>
          </a:p>
          <a:p>
            <a:pPr indent="0" lvl="0" marL="0" marR="0" rtl="0" algn="l">
              <a:lnSpc>
                <a:spcPct val="100000"/>
              </a:lnSpc>
              <a:spcBef>
                <a:spcPts val="0"/>
              </a:spcBef>
              <a:spcAft>
                <a:spcPts val="0"/>
              </a:spcAft>
              <a:buNone/>
            </a:pPr>
            <a:r>
              <a:rPr b="1" i="0" lang="en" sz="1200" u="none" cap="none" strike="noStrike">
                <a:solidFill>
                  <a:srgbClr val="0B5394"/>
                </a:solidFill>
                <a:latin typeface="Delius Swash Caps"/>
                <a:ea typeface="Delius Swash Caps"/>
                <a:cs typeface="Delius Swash Caps"/>
                <a:sym typeface="Delius Swash Caps"/>
              </a:rPr>
              <a:t>आज भी कोई पूछता है कि स्कूल याद आता है , क्या मैं कहती हूँ नहीं पर स्कूल के वह लोग याद आते हैं l बिल्कुल वैसा ही रिश्ता तो उन सब से अब रहा नहीं, पर जिनसे रह गया वह जिंदगी भर के लिए अपने हो जाते हैं |                                               </a:t>
            </a:r>
            <a:r>
              <a:rPr b="1" i="0" lang="en" sz="1200" u="none" cap="none" strike="noStrike">
                <a:solidFill>
                  <a:srgbClr val="760009"/>
                </a:solidFill>
                <a:latin typeface="Delius Swash Caps"/>
                <a:ea typeface="Delius Swash Caps"/>
                <a:cs typeface="Delius Swash Caps"/>
                <a:sym typeface="Delius Swash Caps"/>
              </a:rPr>
              <a:t>आशी बेलान(  XII B)</a:t>
            </a:r>
            <a:endParaRPr b="1" i="0" sz="1100" u="none" cap="none" strike="noStrike">
              <a:solidFill>
                <a:srgbClr val="760009"/>
              </a:solidFill>
              <a:latin typeface="Delius Swash Caps"/>
              <a:ea typeface="Delius Swash Caps"/>
              <a:cs typeface="Delius Swash Caps"/>
              <a:sym typeface="Delius Swash Caps"/>
            </a:endParaRPr>
          </a:p>
        </p:txBody>
      </p:sp>
      <p:sp>
        <p:nvSpPr>
          <p:cNvPr id="2932" name="Google Shape;2932;p35"/>
          <p:cNvSpPr txBox="1"/>
          <p:nvPr/>
        </p:nvSpPr>
        <p:spPr>
          <a:xfrm>
            <a:off x="3181350" y="150152"/>
            <a:ext cx="34385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400" u="none" cap="none" strike="noStrike">
                <a:solidFill>
                  <a:srgbClr val="760009"/>
                </a:solidFill>
                <a:latin typeface="Arial"/>
                <a:ea typeface="Arial"/>
                <a:cs typeface="Arial"/>
                <a:sym typeface="Arial"/>
              </a:rPr>
              <a:t>वो दिन भी क्या दिन थे !</a:t>
            </a:r>
            <a:endParaRPr b="1" i="0" sz="1400" u="none" cap="none" strike="noStrike">
              <a:solidFill>
                <a:srgbClr val="760009"/>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6" name="Shape 2936"/>
        <p:cNvGrpSpPr/>
        <p:nvPr/>
      </p:nvGrpSpPr>
      <p:grpSpPr>
        <a:xfrm>
          <a:off x="0" y="0"/>
          <a:ext cx="0" cy="0"/>
          <a:chOff x="0" y="0"/>
          <a:chExt cx="0" cy="0"/>
        </a:xfrm>
      </p:grpSpPr>
      <p:sp>
        <p:nvSpPr>
          <p:cNvPr id="2937" name="Google Shape;2937;p36"/>
          <p:cNvSpPr txBox="1"/>
          <p:nvPr/>
        </p:nvSpPr>
        <p:spPr>
          <a:xfrm>
            <a:off x="4669277" y="1114628"/>
            <a:ext cx="4124528" cy="338554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“The Girl of Ink and Stars”</a:t>
            </a:r>
            <a:r>
              <a:rPr b="1" i="0" lang="en" sz="1800" u="none" cap="none" strike="noStrike">
                <a:solidFill>
                  <a:srgbClr val="002060"/>
                </a:solidFill>
                <a:latin typeface="Architects Daughter"/>
                <a:ea typeface="Architects Daughter"/>
                <a:cs typeface="Architects Daughter"/>
                <a:sym typeface="Architects Daughter"/>
              </a:rPr>
              <a:t> </a:t>
            </a:r>
            <a:r>
              <a:rPr b="1" i="0" lang="en" sz="1400" u="none" cap="none" strike="noStrike">
                <a:solidFill>
                  <a:srgbClr val="002060"/>
                </a:solidFill>
                <a:latin typeface="Architects Daughter"/>
                <a:ea typeface="Architects Daughter"/>
                <a:cs typeface="Architects Daughter"/>
                <a:sym typeface="Architects Daughter"/>
              </a:rPr>
              <a:t>by Kiran Millwood Hargrave is a gripping tale of grit, resilience, myth and magic for young readers.</a:t>
            </a:r>
            <a:endParaRPr/>
          </a:p>
          <a:p>
            <a:pPr indent="0" lvl="0" marL="0" marR="0" rtl="0" algn="l">
              <a:lnSpc>
                <a:spcPct val="100000"/>
              </a:lnSpc>
              <a:spcBef>
                <a:spcPts val="0"/>
              </a:spcBef>
              <a:spcAft>
                <a:spcPts val="0"/>
              </a:spcAft>
              <a:buNone/>
            </a:pPr>
            <a:r>
              <a:rPr b="1" i="0" lang="en" sz="1400" u="none" cap="none" strike="noStrike">
                <a:solidFill>
                  <a:srgbClr val="002060"/>
                </a:solidFill>
                <a:latin typeface="Architects Daughter"/>
                <a:ea typeface="Architects Daughter"/>
                <a:cs typeface="Architects Daughter"/>
                <a:sym typeface="Architects Daughter"/>
              </a:rPr>
              <a:t>Little Isabella is a budding cartographer who sets out to hunt for her lost friend with only an ancient map and deceit as her tools. Her rollercoaster ride is a daring combination of not only courage and compassion but also loss and discovery. She travels in the most unlikely company facing unseen monsters through hell, heaven, fires, forests and forbidden territories. Strongly recommended for all age groups, especially readers on the lookout for a heartwarming fantasy tale. </a:t>
            </a:r>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chitects Daughter"/>
              <a:ea typeface="Architects Daughter"/>
              <a:cs typeface="Architects Daughter"/>
              <a:sym typeface="Architects Daughter"/>
            </a:endParaRPr>
          </a:p>
        </p:txBody>
      </p:sp>
      <p:sp>
        <p:nvSpPr>
          <p:cNvPr id="2938" name="Google Shape;2938;p36"/>
          <p:cNvSpPr txBox="1"/>
          <p:nvPr/>
        </p:nvSpPr>
        <p:spPr>
          <a:xfrm>
            <a:off x="1303507" y="154523"/>
            <a:ext cx="6770451"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800" u="none" cap="none" strike="noStrike">
                <a:solidFill>
                  <a:srgbClr val="760009"/>
                </a:solidFill>
                <a:latin typeface="Architects Daughter"/>
                <a:ea typeface="Architects Daughter"/>
                <a:cs typeface="Architects Daughter"/>
                <a:sym typeface="Architects Daughter"/>
              </a:rPr>
              <a:t>             BOOK REVIEW  </a:t>
            </a:r>
            <a:endParaRPr/>
          </a:p>
          <a:p>
            <a:pPr indent="0" lvl="0" marL="0" marR="0" rtl="0" algn="ctr">
              <a:lnSpc>
                <a:spcPct val="100000"/>
              </a:lnSpc>
              <a:spcBef>
                <a:spcPts val="0"/>
              </a:spcBef>
              <a:spcAft>
                <a:spcPts val="0"/>
              </a:spcAft>
              <a:buNone/>
            </a:pPr>
            <a:r>
              <a:rPr b="1" i="0" lang="en" sz="2800" u="none" cap="none" strike="noStrike">
                <a:solidFill>
                  <a:srgbClr val="760009"/>
                </a:solidFill>
                <a:latin typeface="Architects Daughter"/>
                <a:ea typeface="Architects Daughter"/>
                <a:cs typeface="Architects Daughter"/>
                <a:sym typeface="Architects Daughter"/>
              </a:rPr>
              <a:t>“The Girl of Ink and Stars”</a:t>
            </a:r>
            <a:endParaRPr b="1" i="0" sz="2800" u="none" cap="none" strike="noStrike">
              <a:solidFill>
                <a:srgbClr val="760009"/>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939" name="Google Shape;2939;p36"/>
          <p:cNvPicPr preferRelativeResize="0"/>
          <p:nvPr/>
        </p:nvPicPr>
        <p:blipFill rotWithShape="1">
          <a:blip r:embed="rId3">
            <a:alphaModFix/>
          </a:blip>
          <a:srcRect b="0" l="0" r="0" t="0"/>
          <a:stretch/>
        </p:blipFill>
        <p:spPr>
          <a:xfrm rot="-500745">
            <a:off x="857649" y="896599"/>
            <a:ext cx="2577184" cy="3972053"/>
          </a:xfrm>
          <a:prstGeom prst="rect">
            <a:avLst/>
          </a:prstGeom>
          <a:noFill/>
          <a:ln>
            <a:noFill/>
          </a:ln>
        </p:spPr>
      </p:pic>
      <p:sp>
        <p:nvSpPr>
          <p:cNvPr id="2940" name="Google Shape;2940;p36"/>
          <p:cNvSpPr txBox="1"/>
          <p:nvPr/>
        </p:nvSpPr>
        <p:spPr>
          <a:xfrm>
            <a:off x="6731541" y="4570736"/>
            <a:ext cx="2684834"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rgbClr val="760009"/>
                </a:solidFill>
                <a:latin typeface="Architects Daughter"/>
                <a:ea typeface="Architects Daughter"/>
                <a:cs typeface="Architects Daughter"/>
                <a:sym typeface="Architects Daughter"/>
              </a:rPr>
              <a:t>By Ms. Sangeeta Goel</a:t>
            </a:r>
            <a:endParaRPr b="1" i="0" sz="1400" u="none" cap="none" strike="noStrike">
              <a:solidFill>
                <a:srgbClr val="760009"/>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rPr b="1" i="0" lang="en" sz="1200" u="none" cap="none" strike="noStrike">
                <a:solidFill>
                  <a:srgbClr val="760009"/>
                </a:solidFill>
                <a:latin typeface="Architects Daughter"/>
                <a:ea typeface="Architects Daughter"/>
                <a:cs typeface="Architects Daughter"/>
                <a:sym typeface="Architects Daughter"/>
              </a:rPr>
              <a:t> (Sr. Academic Coordinator)</a:t>
            </a:r>
            <a:endParaRPr b="1" i="0" sz="1200" u="none" cap="none" strike="noStrike">
              <a:solidFill>
                <a:srgbClr val="760009"/>
              </a:solidFill>
              <a:latin typeface="Architects Daughter"/>
              <a:ea typeface="Architects Daughter"/>
              <a:cs typeface="Architects Daughter"/>
              <a:sym typeface="Architects Daughter"/>
            </a:endParaRPr>
          </a:p>
        </p:txBody>
      </p:sp>
    </p:spTree>
  </p:cSld>
  <p:clrMapOvr>
    <a:masterClrMapping/>
  </p:clrMapOvr>
</p:sld>
</file>

<file path=ppt/theme/theme1.xml><?xml version="1.0" encoding="utf-8"?>
<a:theme xmlns:a="http://schemas.openxmlformats.org/drawingml/2006/main" xmlns:r="http://schemas.openxmlformats.org/officeDocument/2006/relationships" name="Pretty Aesthetic Notes for School by Slidesgo">
  <a:themeElements>
    <a:clrScheme name="Simple Light">
      <a:dk1>
        <a:srgbClr val="000000"/>
      </a:dk1>
      <a:lt1>
        <a:srgbClr val="ECECEC"/>
      </a:lt1>
      <a:dk2>
        <a:srgbClr val="FFDBDE"/>
      </a:dk2>
      <a:lt2>
        <a:srgbClr val="AEC6CF"/>
      </a:lt2>
      <a:accent1>
        <a:srgbClr val="FECBA7"/>
      </a:accent1>
      <a:accent2>
        <a:srgbClr val="FEB7C0"/>
      </a:accent2>
      <a:accent3>
        <a:srgbClr val="6B9BAD"/>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coreProperties>
</file>